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FF"/>
    <a:srgbClr val="A20000"/>
    <a:srgbClr val="CC6600"/>
    <a:srgbClr val="3D93D3"/>
    <a:srgbClr val="FFF7CF"/>
    <a:srgbClr val="FF8C19"/>
    <a:srgbClr val="E5D611"/>
    <a:srgbClr val="F3E963"/>
    <a:srgbClr val="F6F7CB"/>
    <a:srgbClr val="FAC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>
      <p:cViewPr>
        <p:scale>
          <a:sx n="80" d="100"/>
          <a:sy n="80" d="100"/>
        </p:scale>
        <p:origin x="1896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142E-D1DE-4FFE-B732-BF4991C368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E5CD-5507-4DA3-8C48-9791F464E3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44ED-B05B-4976-8743-63DD5C762C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7269-E62E-4EC8-9C5A-0151FB3A0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D235-91E9-48B1-A125-AEA9D45CD0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E533-4057-4903-98D9-6668C26277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021D-3191-4A48-AC62-70253F541D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DAB2-9433-4762-A7AF-08169B922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5005-1147-4A79-8A2B-E077185FEB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08777-1D03-49C4-8247-9337121AAA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7D999-844D-42A6-B221-16C73F26C4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8861F-2712-4BF3-B6A1-CED84F4F38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61" b="10371"/>
          <a:stretch/>
        </p:blipFill>
        <p:spPr>
          <a:xfrm>
            <a:off x="-63399" y="0"/>
            <a:ext cx="6858000" cy="2448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文字方塊 4"/>
          <p:cNvSpPr txBox="1"/>
          <p:nvPr/>
        </p:nvSpPr>
        <p:spPr>
          <a:xfrm>
            <a:off x="845321" y="554404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國立</a:t>
            </a:r>
            <a:r>
              <a:rPr lang="zh-TW" altLang="en-US" sz="2400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臺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灣師範大</a:t>
            </a:r>
            <a:r>
              <a:rPr lang="zh-TW" altLang="en-US" sz="2400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學</a:t>
            </a:r>
            <a:r>
              <a:rPr lang="en-US" altLang="zh-TW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/>
            </a:r>
            <a:br>
              <a:rPr lang="en-US" altLang="zh-TW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</a:b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營養科學學士學位學程 </a:t>
            </a:r>
            <a:endParaRPr lang="en-US" altLang="zh-TW" sz="2400" dirty="0" smtClean="0">
              <a:ln>
                <a:solidFill>
                  <a:srgbClr val="A20000"/>
                </a:solidFill>
              </a:ln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徽宗宮體W5" panose="03000509000000000000" pitchFamily="65" charset="-120"/>
              <a:ea typeface="華康徽宗宮體W5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Undergraduate Program of Nutrient Science</a:t>
            </a:r>
            <a:endParaRPr lang="zh-TW" altLang="en-US" sz="1600" dirty="0">
              <a:ln>
                <a:solidFill>
                  <a:srgbClr val="A20000"/>
                </a:solidFill>
              </a:ln>
              <a:solidFill>
                <a:srgbClr val="A20000"/>
              </a:solidFill>
              <a:latin typeface="Times New Roman" panose="02020603050405020304" pitchFamily="18" charset="0"/>
              <a:ea typeface="華康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84997" y="1694219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專題演講</a:t>
            </a:r>
            <a:endParaRPr lang="zh-TW" altLang="en-US" sz="48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0808" y="8409384"/>
            <a:ext cx="4858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n w="0">
                  <a:solidFill>
                    <a:srgbClr val="A20000"/>
                  </a:solidFill>
                </a:ln>
                <a:solidFill>
                  <a:srgbClr val="A2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誠摯邀請大家蒞臨參與！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66837"/>
              </p:ext>
            </p:extLst>
          </p:nvPr>
        </p:nvGraphicFramePr>
        <p:xfrm>
          <a:off x="456480" y="2986638"/>
          <a:ext cx="5903912" cy="3872503"/>
        </p:xfrm>
        <a:graphic>
          <a:graphicData uri="http://schemas.openxmlformats.org/drawingml/2006/table">
            <a:tbl>
              <a:tblPr/>
              <a:tblGrid>
                <a:gridCol w="1109662">
                  <a:extLst>
                    <a:ext uri="{9D8B030D-6E8A-4147-A177-3AD203B41FA5}">
                      <a16:colId xmlns:a16="http://schemas.microsoft.com/office/drawing/2014/main" val="1986456755"/>
                    </a:ext>
                  </a:extLst>
                </a:gridCol>
                <a:gridCol w="4794250">
                  <a:extLst>
                    <a:ext uri="{9D8B030D-6E8A-4147-A177-3AD203B41FA5}">
                      <a16:colId xmlns:a16="http://schemas.microsoft.com/office/drawing/2014/main" val="3584162208"/>
                    </a:ext>
                  </a:extLst>
                </a:gridCol>
              </a:tblGrid>
              <a:tr h="1119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主講人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38953"/>
                  </a:ext>
                </a:extLst>
              </a:tr>
              <a:tr h="991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  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409017"/>
                  </a:ext>
                </a:extLst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  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0535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  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36675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7" y="8337376"/>
            <a:ext cx="96924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61" b="10371"/>
          <a:stretch/>
        </p:blipFill>
        <p:spPr>
          <a:xfrm>
            <a:off x="-63399" y="0"/>
            <a:ext cx="6858000" cy="2448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文字方塊 4"/>
          <p:cNvSpPr txBox="1"/>
          <p:nvPr/>
        </p:nvSpPr>
        <p:spPr>
          <a:xfrm>
            <a:off x="845321" y="554404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國立</a:t>
            </a:r>
            <a:r>
              <a:rPr lang="zh-TW" altLang="en-US" sz="2400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臺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灣師範大</a:t>
            </a:r>
            <a:r>
              <a:rPr lang="zh-TW" altLang="en-US" sz="2400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學</a:t>
            </a:r>
            <a:r>
              <a:rPr lang="en-US" altLang="zh-TW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/>
            </a:r>
            <a:br>
              <a:rPr lang="en-US" altLang="zh-TW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</a:b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營養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科學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碩</a:t>
            </a:r>
            <a:r>
              <a:rPr lang="zh-TW" altLang="en-US" sz="2400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士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學位</a:t>
            </a:r>
            <a:r>
              <a:rPr lang="zh-TW" altLang="en-US" sz="24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徽宗宮體W5" panose="03000509000000000000" pitchFamily="65" charset="-120"/>
                <a:ea typeface="華康徽宗宮體W5" panose="03000509000000000000" pitchFamily="65" charset="-120"/>
              </a:rPr>
              <a:t>學程 </a:t>
            </a:r>
            <a:endParaRPr lang="en-US" altLang="zh-TW" sz="2400" dirty="0" smtClean="0">
              <a:ln>
                <a:solidFill>
                  <a:srgbClr val="A20000"/>
                </a:solidFill>
              </a:ln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徽宗宮體W5" panose="03000509000000000000" pitchFamily="65" charset="-120"/>
              <a:ea typeface="華康徽宗宮體W5" panose="03000509000000000000" pitchFamily="65" charset="-120"/>
            </a:endParaRPr>
          </a:p>
          <a:p>
            <a:pPr algn="ctr"/>
            <a:r>
              <a:rPr lang="en-US" altLang="zh-TW" sz="16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Graduate </a:t>
            </a:r>
            <a:r>
              <a:rPr lang="en-US" altLang="zh-TW" sz="1600" dirty="0" smtClean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  <a:latin typeface="Times New Roman" panose="02020603050405020304" pitchFamily="18" charset="0"/>
                <a:ea typeface="華康標楷體" panose="03000509000000000000" pitchFamily="65" charset="-120"/>
                <a:cs typeface="Times New Roman" panose="02020603050405020304" pitchFamily="18" charset="0"/>
              </a:rPr>
              <a:t>Program of Nutrient Science</a:t>
            </a:r>
            <a:endParaRPr lang="zh-TW" altLang="en-US" sz="1600" dirty="0">
              <a:ln>
                <a:solidFill>
                  <a:srgbClr val="A20000"/>
                </a:solidFill>
              </a:ln>
              <a:solidFill>
                <a:srgbClr val="A20000"/>
              </a:solidFill>
              <a:latin typeface="Times New Roman" panose="02020603050405020304" pitchFamily="18" charset="0"/>
              <a:ea typeface="華康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84997" y="1694219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專題演講</a:t>
            </a:r>
            <a:endParaRPr lang="zh-TW" altLang="en-US" sz="48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0808" y="8409384"/>
            <a:ext cx="4858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n w="0">
                  <a:solidFill>
                    <a:srgbClr val="A20000"/>
                  </a:solidFill>
                </a:ln>
                <a:solidFill>
                  <a:srgbClr val="A2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誠摯邀請大家蒞臨參與！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66837"/>
              </p:ext>
            </p:extLst>
          </p:nvPr>
        </p:nvGraphicFramePr>
        <p:xfrm>
          <a:off x="456480" y="2986638"/>
          <a:ext cx="5903912" cy="3872503"/>
        </p:xfrm>
        <a:graphic>
          <a:graphicData uri="http://schemas.openxmlformats.org/drawingml/2006/table">
            <a:tbl>
              <a:tblPr/>
              <a:tblGrid>
                <a:gridCol w="1109662">
                  <a:extLst>
                    <a:ext uri="{9D8B030D-6E8A-4147-A177-3AD203B41FA5}">
                      <a16:colId xmlns:a16="http://schemas.microsoft.com/office/drawing/2014/main" val="1986456755"/>
                    </a:ext>
                  </a:extLst>
                </a:gridCol>
                <a:gridCol w="4794250">
                  <a:extLst>
                    <a:ext uri="{9D8B030D-6E8A-4147-A177-3AD203B41FA5}">
                      <a16:colId xmlns:a16="http://schemas.microsoft.com/office/drawing/2014/main" val="3584162208"/>
                    </a:ext>
                  </a:extLst>
                </a:gridCol>
              </a:tblGrid>
              <a:tr h="1119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主講人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38953"/>
                  </a:ext>
                </a:extLst>
              </a:tr>
              <a:tr h="991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  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409017"/>
                  </a:ext>
                </a:extLst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  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053505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  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36675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7" y="8337376"/>
            <a:ext cx="96924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36</Words>
  <Application>Microsoft Office PowerPoint</Application>
  <PresentationFormat>A4 紙張 (210x297 公釐)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華康標楷體</vt:lpstr>
      <vt:lpstr>華康徽宗宮體W5</vt:lpstr>
      <vt:lpstr>新細明體</vt:lpstr>
      <vt:lpstr>標楷體</vt:lpstr>
      <vt:lpstr>Arial</vt:lpstr>
      <vt:lpstr>Times New Roman</vt:lpstr>
      <vt:lpstr>預設簡報設計</vt:lpstr>
      <vt:lpstr>PowerPoint 簡報</vt:lpstr>
      <vt:lpstr>PowerPoint 簡報</vt:lpstr>
    </vt:vector>
  </TitlesOfParts>
  <Company>師大人發系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陳怡如</dc:creator>
  <cp:lastModifiedBy>power</cp:lastModifiedBy>
  <cp:revision>65</cp:revision>
  <dcterms:created xsi:type="dcterms:W3CDTF">2009-06-02T03:48:05Z</dcterms:created>
  <dcterms:modified xsi:type="dcterms:W3CDTF">2019-02-18T08:37:24Z</dcterms:modified>
</cp:coreProperties>
</file>