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180006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wer" initials="p" lastIdx="0" clrIdx="0">
    <p:extLst>
      <p:ext uri="{19B8F6BF-5375-455C-9EA6-DF929625EA0E}">
        <p15:presenceInfo xmlns:p15="http://schemas.microsoft.com/office/powerpoint/2012/main" userId="pow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54" autoAdjust="0"/>
    <p:restoredTop sz="94660"/>
  </p:normalViewPr>
  <p:slideViewPr>
    <p:cSldViewPr snapToGrid="0">
      <p:cViewPr>
        <p:scale>
          <a:sx n="100" d="100"/>
          <a:sy n="100" d="100"/>
        </p:scale>
        <p:origin x="-2040" y="-2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6c394c0c9ad12e05" providerId="LiveId" clId="{C62976CD-7CC0-4B8D-95F1-91B9F21B1B56}"/>
    <pc:docChg chg="undo custSel modSld">
      <pc:chgData name="" userId="6c394c0c9ad12e05" providerId="LiveId" clId="{C62976CD-7CC0-4B8D-95F1-91B9F21B1B56}" dt="2022-03-16T03:22:52.340" v="2138" actId="20577"/>
      <pc:docMkLst>
        <pc:docMk/>
      </pc:docMkLst>
      <pc:sldChg chg="addSp delSp modSp">
        <pc:chgData name="" userId="6c394c0c9ad12e05" providerId="LiveId" clId="{C62976CD-7CC0-4B8D-95F1-91B9F21B1B56}" dt="2022-03-16T03:22:52.340" v="2138" actId="20577"/>
        <pc:sldMkLst>
          <pc:docMk/>
          <pc:sldMk cId="820353499" sldId="257"/>
        </pc:sldMkLst>
        <pc:spChg chg="del mod">
          <ac:chgData name="" userId="6c394c0c9ad12e05" providerId="LiveId" clId="{C62976CD-7CC0-4B8D-95F1-91B9F21B1B56}" dt="2022-03-16T03:11:44.470" v="1953" actId="478"/>
          <ac:spMkLst>
            <pc:docMk/>
            <pc:sldMk cId="820353499" sldId="257"/>
            <ac:spMk id="3" creationId="{00000000-0000-0000-0000-000000000000}"/>
          </ac:spMkLst>
        </pc:spChg>
        <pc:spChg chg="mod">
          <ac:chgData name="" userId="6c394c0c9ad12e05" providerId="LiveId" clId="{C62976CD-7CC0-4B8D-95F1-91B9F21B1B56}" dt="2022-03-16T03:02:08.802" v="1837" actId="1076"/>
          <ac:spMkLst>
            <pc:docMk/>
            <pc:sldMk cId="820353499" sldId="257"/>
            <ac:spMk id="4" creationId="{00000000-0000-0000-0000-000000000000}"/>
          </ac:spMkLst>
        </pc:spChg>
        <pc:spChg chg="mod">
          <ac:chgData name="" userId="6c394c0c9ad12e05" providerId="LiveId" clId="{C62976CD-7CC0-4B8D-95F1-91B9F21B1B56}" dt="2022-03-16T03:11:34.543" v="1950" actId="20577"/>
          <ac:spMkLst>
            <pc:docMk/>
            <pc:sldMk cId="820353499" sldId="257"/>
            <ac:spMk id="7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9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10" creationId="{00000000-0000-0000-0000-000000000000}"/>
          </ac:spMkLst>
        </pc:spChg>
        <pc:spChg chg="mod">
          <ac:chgData name="" userId="6c394c0c9ad12e05" providerId="LiveId" clId="{C62976CD-7CC0-4B8D-95F1-91B9F21B1B56}" dt="2022-03-16T03:07:24.749" v="1879" actId="1076"/>
          <ac:spMkLst>
            <pc:docMk/>
            <pc:sldMk cId="820353499" sldId="257"/>
            <ac:spMk id="11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12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13" creationId="{00000000-0000-0000-0000-000000000000}"/>
          </ac:spMkLst>
        </pc:spChg>
        <pc:spChg chg="mod">
          <ac:chgData name="" userId="6c394c0c9ad12e05" providerId="LiveId" clId="{C62976CD-7CC0-4B8D-95F1-91B9F21B1B56}" dt="2022-03-16T03:09:07.603" v="1893" actId="1076"/>
          <ac:spMkLst>
            <pc:docMk/>
            <pc:sldMk cId="820353499" sldId="257"/>
            <ac:spMk id="14" creationId="{00000000-0000-0000-0000-000000000000}"/>
          </ac:spMkLst>
        </pc:spChg>
        <pc:spChg chg="mod">
          <ac:chgData name="" userId="6c394c0c9ad12e05" providerId="LiveId" clId="{C62976CD-7CC0-4B8D-95F1-91B9F21B1B56}" dt="2022-03-16T03:10:06.122" v="1905" actId="1076"/>
          <ac:spMkLst>
            <pc:docMk/>
            <pc:sldMk cId="820353499" sldId="257"/>
            <ac:spMk id="15" creationId="{00000000-0000-0000-0000-000000000000}"/>
          </ac:spMkLst>
        </pc:spChg>
        <pc:spChg chg="mod">
          <ac:chgData name="" userId="6c394c0c9ad12e05" providerId="LiveId" clId="{C62976CD-7CC0-4B8D-95F1-91B9F21B1B56}" dt="2022-03-16T03:10:01.997" v="1904" actId="1076"/>
          <ac:spMkLst>
            <pc:docMk/>
            <pc:sldMk cId="820353499" sldId="257"/>
            <ac:spMk id="16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17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21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23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25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27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28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29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30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31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32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33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34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35" creationId="{00000000-0000-0000-0000-000000000000}"/>
          </ac:spMkLst>
        </pc:spChg>
        <pc:spChg chg="mod">
          <ac:chgData name="" userId="6c394c0c9ad12e05" providerId="LiveId" clId="{C62976CD-7CC0-4B8D-95F1-91B9F21B1B56}" dt="2022-03-16T02:05:52.546" v="1110" actId="1035"/>
          <ac:spMkLst>
            <pc:docMk/>
            <pc:sldMk cId="820353499" sldId="257"/>
            <ac:spMk id="36" creationId="{00000000-0000-0000-0000-000000000000}"/>
          </ac:spMkLst>
        </pc:spChg>
        <pc:spChg chg="mod">
          <ac:chgData name="" userId="6c394c0c9ad12e05" providerId="LiveId" clId="{C62976CD-7CC0-4B8D-95F1-91B9F21B1B56}" dt="2022-03-16T03:07:03.079" v="1876" actId="14100"/>
          <ac:spMkLst>
            <pc:docMk/>
            <pc:sldMk cId="820353499" sldId="257"/>
            <ac:spMk id="37" creationId="{00000000-0000-0000-0000-000000000000}"/>
          </ac:spMkLst>
        </pc:spChg>
        <pc:spChg chg="mod">
          <ac:chgData name="" userId="6c394c0c9ad12e05" providerId="LiveId" clId="{C62976CD-7CC0-4B8D-95F1-91B9F21B1B56}" dt="2022-03-16T03:07:09.964" v="1878" actId="1076"/>
          <ac:spMkLst>
            <pc:docMk/>
            <pc:sldMk cId="820353499" sldId="257"/>
            <ac:spMk id="38" creationId="{00000000-0000-0000-0000-000000000000}"/>
          </ac:spMkLst>
        </pc:spChg>
        <pc:spChg chg="mod">
          <ac:chgData name="" userId="6c394c0c9ad12e05" providerId="LiveId" clId="{C62976CD-7CC0-4B8D-95F1-91B9F21B1B56}" dt="2022-03-16T03:07:38.159" v="1881" actId="1076"/>
          <ac:spMkLst>
            <pc:docMk/>
            <pc:sldMk cId="820353499" sldId="257"/>
            <ac:spMk id="39" creationId="{00000000-0000-0000-0000-000000000000}"/>
          </ac:spMkLst>
        </pc:spChg>
        <pc:spChg chg="mod">
          <ac:chgData name="" userId="6c394c0c9ad12e05" providerId="LiveId" clId="{C62976CD-7CC0-4B8D-95F1-91B9F21B1B56}" dt="2022-03-16T03:07:46.109" v="1883" actId="1076"/>
          <ac:spMkLst>
            <pc:docMk/>
            <pc:sldMk cId="820353499" sldId="257"/>
            <ac:spMk id="40" creationId="{00000000-0000-0000-0000-000000000000}"/>
          </ac:spMkLst>
        </pc:spChg>
        <pc:spChg chg="mod">
          <ac:chgData name="" userId="6c394c0c9ad12e05" providerId="LiveId" clId="{C62976CD-7CC0-4B8D-95F1-91B9F21B1B56}" dt="2022-03-16T03:08:35.123" v="1888" actId="255"/>
          <ac:spMkLst>
            <pc:docMk/>
            <pc:sldMk cId="820353499" sldId="257"/>
            <ac:spMk id="41" creationId="{00000000-0000-0000-0000-000000000000}"/>
          </ac:spMkLst>
        </pc:spChg>
        <pc:spChg chg="mod">
          <ac:chgData name="" userId="6c394c0c9ad12e05" providerId="LiveId" clId="{C62976CD-7CC0-4B8D-95F1-91B9F21B1B56}" dt="2022-03-16T03:08:56.898" v="1892" actId="1076"/>
          <ac:spMkLst>
            <pc:docMk/>
            <pc:sldMk cId="820353499" sldId="257"/>
            <ac:spMk id="43" creationId="{00000000-0000-0000-0000-000000000000}"/>
          </ac:spMkLst>
        </pc:spChg>
        <pc:spChg chg="mod">
          <ac:chgData name="" userId="6c394c0c9ad12e05" providerId="LiveId" clId="{C62976CD-7CC0-4B8D-95F1-91B9F21B1B56}" dt="2022-03-16T03:09:26.579" v="1898" actId="14100"/>
          <ac:spMkLst>
            <pc:docMk/>
            <pc:sldMk cId="820353499" sldId="257"/>
            <ac:spMk id="44" creationId="{00000000-0000-0000-0000-000000000000}"/>
          </ac:spMkLst>
        </pc:spChg>
        <pc:spChg chg="mod">
          <ac:chgData name="" userId="6c394c0c9ad12e05" providerId="LiveId" clId="{C62976CD-7CC0-4B8D-95F1-91B9F21B1B56}" dt="2022-03-16T03:09:33.659" v="1900" actId="1076"/>
          <ac:spMkLst>
            <pc:docMk/>
            <pc:sldMk cId="820353499" sldId="257"/>
            <ac:spMk id="45" creationId="{00000000-0000-0000-0000-000000000000}"/>
          </ac:spMkLst>
        </pc:spChg>
        <pc:spChg chg="mod">
          <ac:chgData name="" userId="6c394c0c9ad12e05" providerId="LiveId" clId="{C62976CD-7CC0-4B8D-95F1-91B9F21B1B56}" dt="2022-03-16T03:13:45.227" v="1976" actId="164"/>
          <ac:spMkLst>
            <pc:docMk/>
            <pc:sldMk cId="820353499" sldId="257"/>
            <ac:spMk id="46" creationId="{00000000-0000-0000-0000-000000000000}"/>
          </ac:spMkLst>
        </pc:spChg>
        <pc:spChg chg="mod">
          <ac:chgData name="" userId="6c394c0c9ad12e05" providerId="LiveId" clId="{C62976CD-7CC0-4B8D-95F1-91B9F21B1B56}" dt="2022-03-16T03:15:51.864" v="1993" actId="14100"/>
          <ac:spMkLst>
            <pc:docMk/>
            <pc:sldMk cId="820353499" sldId="257"/>
            <ac:spMk id="47" creationId="{00000000-0000-0000-0000-000000000000}"/>
          </ac:spMkLst>
        </pc:spChg>
        <pc:spChg chg="mod">
          <ac:chgData name="" userId="6c394c0c9ad12e05" providerId="LiveId" clId="{C62976CD-7CC0-4B8D-95F1-91B9F21B1B56}" dt="2022-03-16T03:13:41.578" v="1975" actId="164"/>
          <ac:spMkLst>
            <pc:docMk/>
            <pc:sldMk cId="820353499" sldId="257"/>
            <ac:spMk id="48" creationId="{00000000-0000-0000-0000-000000000000}"/>
          </ac:spMkLst>
        </pc:spChg>
        <pc:spChg chg="mod">
          <ac:chgData name="" userId="6c394c0c9ad12e05" providerId="LiveId" clId="{C62976CD-7CC0-4B8D-95F1-91B9F21B1B56}" dt="2022-03-16T03:13:41.578" v="1975" actId="164"/>
          <ac:spMkLst>
            <pc:docMk/>
            <pc:sldMk cId="820353499" sldId="257"/>
            <ac:spMk id="49" creationId="{00000000-0000-0000-0000-000000000000}"/>
          </ac:spMkLst>
        </pc:spChg>
        <pc:spChg chg="mod">
          <ac:chgData name="" userId="6c394c0c9ad12e05" providerId="LiveId" clId="{C62976CD-7CC0-4B8D-95F1-91B9F21B1B56}" dt="2022-03-16T03:13:41.578" v="1975" actId="164"/>
          <ac:spMkLst>
            <pc:docMk/>
            <pc:sldMk cId="820353499" sldId="257"/>
            <ac:spMk id="50" creationId="{00000000-0000-0000-0000-000000000000}"/>
          </ac:spMkLst>
        </pc:spChg>
        <pc:spChg chg="mod">
          <ac:chgData name="" userId="6c394c0c9ad12e05" providerId="LiveId" clId="{C62976CD-7CC0-4B8D-95F1-91B9F21B1B56}" dt="2022-03-16T03:14:00.661" v="1980" actId="14100"/>
          <ac:spMkLst>
            <pc:docMk/>
            <pc:sldMk cId="820353499" sldId="257"/>
            <ac:spMk id="51" creationId="{00000000-0000-0000-0000-000000000000}"/>
          </ac:spMkLst>
        </pc:spChg>
        <pc:spChg chg="mod">
          <ac:chgData name="" userId="6c394c0c9ad12e05" providerId="LiveId" clId="{C62976CD-7CC0-4B8D-95F1-91B9F21B1B56}" dt="2022-03-16T03:15:29.786" v="1990" actId="164"/>
          <ac:spMkLst>
            <pc:docMk/>
            <pc:sldMk cId="820353499" sldId="257"/>
            <ac:spMk id="54" creationId="{00000000-0000-0000-0000-000000000000}"/>
          </ac:spMkLst>
        </pc:spChg>
        <pc:spChg chg="mod">
          <ac:chgData name="" userId="6c394c0c9ad12e05" providerId="LiveId" clId="{C62976CD-7CC0-4B8D-95F1-91B9F21B1B56}" dt="2022-03-16T03:16:34.653" v="2091" actId="14100"/>
          <ac:spMkLst>
            <pc:docMk/>
            <pc:sldMk cId="820353499" sldId="257"/>
            <ac:spMk id="55" creationId="{00000000-0000-0000-0000-000000000000}"/>
          </ac:spMkLst>
        </pc:spChg>
        <pc:spChg chg="mod">
          <ac:chgData name="" userId="6c394c0c9ad12e05" providerId="LiveId" clId="{C62976CD-7CC0-4B8D-95F1-91B9F21B1B56}" dt="2022-03-16T03:17:36.675" v="2100" actId="14100"/>
          <ac:spMkLst>
            <pc:docMk/>
            <pc:sldMk cId="820353499" sldId="257"/>
            <ac:spMk id="56" creationId="{00000000-0000-0000-0000-000000000000}"/>
          </ac:spMkLst>
        </pc:spChg>
        <pc:spChg chg="mod">
          <ac:chgData name="" userId="6c394c0c9ad12e05" providerId="LiveId" clId="{C62976CD-7CC0-4B8D-95F1-91B9F21B1B56}" dt="2022-03-16T03:17:33.214" v="2099" actId="14100"/>
          <ac:spMkLst>
            <pc:docMk/>
            <pc:sldMk cId="820353499" sldId="257"/>
            <ac:spMk id="57" creationId="{00000000-0000-0000-0000-000000000000}"/>
          </ac:spMkLst>
        </pc:spChg>
        <pc:spChg chg="mod">
          <ac:chgData name="" userId="6c394c0c9ad12e05" providerId="LiveId" clId="{C62976CD-7CC0-4B8D-95F1-91B9F21B1B56}" dt="2022-03-16T03:18:21.176" v="2104" actId="14100"/>
          <ac:spMkLst>
            <pc:docMk/>
            <pc:sldMk cId="820353499" sldId="257"/>
            <ac:spMk id="58" creationId="{00000000-0000-0000-0000-000000000000}"/>
          </ac:spMkLst>
        </pc:spChg>
        <pc:spChg chg="mod">
          <ac:chgData name="" userId="6c394c0c9ad12e05" providerId="LiveId" clId="{C62976CD-7CC0-4B8D-95F1-91B9F21B1B56}" dt="2022-03-16T03:18:26.224" v="2106" actId="14100"/>
          <ac:spMkLst>
            <pc:docMk/>
            <pc:sldMk cId="820353499" sldId="257"/>
            <ac:spMk id="59" creationId="{00000000-0000-0000-0000-000000000000}"/>
          </ac:spMkLst>
        </pc:spChg>
        <pc:spChg chg="mod">
          <ac:chgData name="" userId="6c394c0c9ad12e05" providerId="LiveId" clId="{C62976CD-7CC0-4B8D-95F1-91B9F21B1B56}" dt="2022-03-16T03:19:12.142" v="2113" actId="14100"/>
          <ac:spMkLst>
            <pc:docMk/>
            <pc:sldMk cId="820353499" sldId="257"/>
            <ac:spMk id="60" creationId="{00000000-0000-0000-0000-000000000000}"/>
          </ac:spMkLst>
        </pc:spChg>
        <pc:spChg chg="mod">
          <ac:chgData name="" userId="6c394c0c9ad12e05" providerId="LiveId" clId="{C62976CD-7CC0-4B8D-95F1-91B9F21B1B56}" dt="2022-03-16T03:18:53.038" v="2110" actId="14100"/>
          <ac:spMkLst>
            <pc:docMk/>
            <pc:sldMk cId="820353499" sldId="257"/>
            <ac:spMk id="61" creationId="{00000000-0000-0000-0000-000000000000}"/>
          </ac:spMkLst>
        </pc:spChg>
        <pc:spChg chg="mod">
          <ac:chgData name="" userId="6c394c0c9ad12e05" providerId="LiveId" clId="{C62976CD-7CC0-4B8D-95F1-91B9F21B1B56}" dt="2022-03-16T03:19:08.596" v="2112" actId="14100"/>
          <ac:spMkLst>
            <pc:docMk/>
            <pc:sldMk cId="820353499" sldId="257"/>
            <ac:spMk id="62" creationId="{00000000-0000-0000-0000-000000000000}"/>
          </ac:spMkLst>
        </pc:spChg>
        <pc:spChg chg="mod">
          <ac:chgData name="" userId="6c394c0c9ad12e05" providerId="LiveId" clId="{C62976CD-7CC0-4B8D-95F1-91B9F21B1B56}" dt="2022-03-16T03:20:50.556" v="2128" actId="1076"/>
          <ac:spMkLst>
            <pc:docMk/>
            <pc:sldMk cId="820353499" sldId="257"/>
            <ac:spMk id="63" creationId="{00000000-0000-0000-0000-000000000000}"/>
          </ac:spMkLst>
        </pc:spChg>
        <pc:spChg chg="mod">
          <ac:chgData name="" userId="6c394c0c9ad12e05" providerId="LiveId" clId="{C62976CD-7CC0-4B8D-95F1-91B9F21B1B56}" dt="2022-03-16T03:21:39.338" v="2137" actId="1076"/>
          <ac:spMkLst>
            <pc:docMk/>
            <pc:sldMk cId="820353499" sldId="257"/>
            <ac:spMk id="64" creationId="{00000000-0000-0000-0000-000000000000}"/>
          </ac:spMkLst>
        </pc:spChg>
        <pc:spChg chg="mod">
          <ac:chgData name="" userId="6c394c0c9ad12e05" providerId="LiveId" clId="{C62976CD-7CC0-4B8D-95F1-91B9F21B1B56}" dt="2022-03-16T03:20:55.806" v="2129" actId="1076"/>
          <ac:spMkLst>
            <pc:docMk/>
            <pc:sldMk cId="820353499" sldId="257"/>
            <ac:spMk id="65" creationId="{00000000-0000-0000-0000-000000000000}"/>
          </ac:spMkLst>
        </pc:spChg>
        <pc:spChg chg="mod">
          <ac:chgData name="" userId="6c394c0c9ad12e05" providerId="LiveId" clId="{C62976CD-7CC0-4B8D-95F1-91B9F21B1B56}" dt="2022-03-16T03:20:08.088" v="2122" actId="1076"/>
          <ac:spMkLst>
            <pc:docMk/>
            <pc:sldMk cId="820353499" sldId="257"/>
            <ac:spMk id="66" creationId="{00000000-0000-0000-0000-000000000000}"/>
          </ac:spMkLst>
        </pc:spChg>
        <pc:spChg chg="mod">
          <ac:chgData name="" userId="6c394c0c9ad12e05" providerId="LiveId" clId="{C62976CD-7CC0-4B8D-95F1-91B9F21B1B56}" dt="2022-03-16T03:21:10.572" v="2132" actId="14100"/>
          <ac:spMkLst>
            <pc:docMk/>
            <pc:sldMk cId="820353499" sldId="257"/>
            <ac:spMk id="67" creationId="{00000000-0000-0000-0000-000000000000}"/>
          </ac:spMkLst>
        </pc:spChg>
        <pc:spChg chg="mod">
          <ac:chgData name="" userId="6c394c0c9ad12e05" providerId="LiveId" clId="{C62976CD-7CC0-4B8D-95F1-91B9F21B1B56}" dt="2022-03-16T03:21:15.821" v="2134" actId="14100"/>
          <ac:spMkLst>
            <pc:docMk/>
            <pc:sldMk cId="820353499" sldId="257"/>
            <ac:spMk id="68" creationId="{00000000-0000-0000-0000-000000000000}"/>
          </ac:spMkLst>
        </pc:spChg>
        <pc:spChg chg="mod">
          <ac:chgData name="" userId="6c394c0c9ad12e05" providerId="LiveId" clId="{C62976CD-7CC0-4B8D-95F1-91B9F21B1B56}" dt="2022-03-16T03:13:07.327" v="1972" actId="164"/>
          <ac:spMkLst>
            <pc:docMk/>
            <pc:sldMk cId="820353499" sldId="257"/>
            <ac:spMk id="69" creationId="{00000000-0000-0000-0000-000000000000}"/>
          </ac:spMkLst>
        </pc:spChg>
        <pc:spChg chg="mod">
          <ac:chgData name="" userId="6c394c0c9ad12e05" providerId="LiveId" clId="{C62976CD-7CC0-4B8D-95F1-91B9F21B1B56}" dt="2022-03-16T03:13:00.664" v="1971" actId="164"/>
          <ac:spMkLst>
            <pc:docMk/>
            <pc:sldMk cId="820353499" sldId="257"/>
            <ac:spMk id="70" creationId="{00000000-0000-0000-0000-000000000000}"/>
          </ac:spMkLst>
        </pc:spChg>
        <pc:spChg chg="mod">
          <ac:chgData name="" userId="6c394c0c9ad12e05" providerId="LiveId" clId="{C62976CD-7CC0-4B8D-95F1-91B9F21B1B56}" dt="2022-03-16T03:13:00.664" v="1971" actId="164"/>
          <ac:spMkLst>
            <pc:docMk/>
            <pc:sldMk cId="820353499" sldId="257"/>
            <ac:spMk id="71" creationId="{00000000-0000-0000-0000-000000000000}"/>
          </ac:spMkLst>
        </pc:spChg>
        <pc:spChg chg="mod">
          <ac:chgData name="" userId="6c394c0c9ad12e05" providerId="LiveId" clId="{C62976CD-7CC0-4B8D-95F1-91B9F21B1B56}" dt="2022-03-16T03:13:00.664" v="1971" actId="164"/>
          <ac:spMkLst>
            <pc:docMk/>
            <pc:sldMk cId="820353499" sldId="257"/>
            <ac:spMk id="72" creationId="{00000000-0000-0000-0000-000000000000}"/>
          </ac:spMkLst>
        </pc:spChg>
        <pc:spChg chg="mod">
          <ac:chgData name="" userId="6c394c0c9ad12e05" providerId="LiveId" clId="{C62976CD-7CC0-4B8D-95F1-91B9F21B1B56}" dt="2022-03-16T03:13:00.664" v="1971" actId="164"/>
          <ac:spMkLst>
            <pc:docMk/>
            <pc:sldMk cId="820353499" sldId="257"/>
            <ac:spMk id="73" creationId="{00000000-0000-0000-0000-000000000000}"/>
          </ac:spMkLst>
        </pc:spChg>
        <pc:spChg chg="del mod">
          <ac:chgData name="" userId="6c394c0c9ad12e05" providerId="LiveId" clId="{C62976CD-7CC0-4B8D-95F1-91B9F21B1B56}" dt="2022-03-16T02:00:03.158" v="1000"/>
          <ac:spMkLst>
            <pc:docMk/>
            <pc:sldMk cId="820353499" sldId="257"/>
            <ac:spMk id="74" creationId="{00000000-0000-0000-0000-000000000000}"/>
          </ac:spMkLst>
        </pc:spChg>
        <pc:spChg chg="mod">
          <ac:chgData name="" userId="6c394c0c9ad12e05" providerId="LiveId" clId="{C62976CD-7CC0-4B8D-95F1-91B9F21B1B56}" dt="2022-03-16T03:09:48.611" v="1902" actId="1076"/>
          <ac:spMkLst>
            <pc:docMk/>
            <pc:sldMk cId="820353499" sldId="257"/>
            <ac:spMk id="76" creationId="{00000000-0000-0000-0000-000000000000}"/>
          </ac:spMkLst>
        </pc:spChg>
        <pc:spChg chg="mod">
          <ac:chgData name="" userId="6c394c0c9ad12e05" providerId="LiveId" clId="{C62976CD-7CC0-4B8D-95F1-91B9F21B1B56}" dt="2022-03-16T03:09:54.562" v="1903" actId="1076"/>
          <ac:spMkLst>
            <pc:docMk/>
            <pc:sldMk cId="820353499" sldId="257"/>
            <ac:spMk id="77" creationId="{00000000-0000-0000-0000-000000000000}"/>
          </ac:spMkLst>
        </pc:spChg>
        <pc:spChg chg="mod">
          <ac:chgData name="" userId="6c394c0c9ad12e05" providerId="LiveId" clId="{C62976CD-7CC0-4B8D-95F1-91B9F21B1B56}" dt="2022-03-16T03:17:29.914" v="2098" actId="14100"/>
          <ac:spMkLst>
            <pc:docMk/>
            <pc:sldMk cId="820353499" sldId="257"/>
            <ac:spMk id="85" creationId="{00000000-0000-0000-0000-000000000000}"/>
          </ac:spMkLst>
        </pc:spChg>
        <pc:spChg chg="mod">
          <ac:chgData name="" userId="6c394c0c9ad12e05" providerId="LiveId" clId="{C62976CD-7CC0-4B8D-95F1-91B9F21B1B56}" dt="2022-03-16T03:17:26.428" v="2097" actId="14100"/>
          <ac:spMkLst>
            <pc:docMk/>
            <pc:sldMk cId="820353499" sldId="257"/>
            <ac:spMk id="86" creationId="{00000000-0000-0000-0000-000000000000}"/>
          </ac:spMkLst>
        </pc:spChg>
        <pc:spChg chg="add mod">
          <ac:chgData name="" userId="6c394c0c9ad12e05" providerId="LiveId" clId="{C62976CD-7CC0-4B8D-95F1-91B9F21B1B56}" dt="2022-03-16T03:03:02.247" v="1842" actId="571"/>
          <ac:spMkLst>
            <pc:docMk/>
            <pc:sldMk cId="820353499" sldId="257"/>
            <ac:spMk id="87" creationId="{B3B6CE9E-63EA-4E40-A45D-A263F4561071}"/>
          </ac:spMkLst>
        </pc:spChg>
        <pc:spChg chg="add mod">
          <ac:chgData name="" userId="6c394c0c9ad12e05" providerId="LiveId" clId="{C62976CD-7CC0-4B8D-95F1-91B9F21B1B56}" dt="2022-03-16T03:03:02.247" v="1842" actId="571"/>
          <ac:spMkLst>
            <pc:docMk/>
            <pc:sldMk cId="820353499" sldId="257"/>
            <ac:spMk id="88" creationId="{AA0D690C-3FFB-4A4E-9874-39388E48AFDA}"/>
          </ac:spMkLst>
        </pc:spChg>
        <pc:spChg chg="add mod">
          <ac:chgData name="" userId="6c394c0c9ad12e05" providerId="LiveId" clId="{C62976CD-7CC0-4B8D-95F1-91B9F21B1B56}" dt="2022-03-16T03:03:02.247" v="1842" actId="571"/>
          <ac:spMkLst>
            <pc:docMk/>
            <pc:sldMk cId="820353499" sldId="257"/>
            <ac:spMk id="89" creationId="{324ED73D-C896-49E2-B932-0DFD9960961E}"/>
          </ac:spMkLst>
        </pc:spChg>
        <pc:spChg chg="add mod">
          <ac:chgData name="" userId="6c394c0c9ad12e05" providerId="LiveId" clId="{C62976CD-7CC0-4B8D-95F1-91B9F21B1B56}" dt="2022-03-16T03:03:02.247" v="1842" actId="571"/>
          <ac:spMkLst>
            <pc:docMk/>
            <pc:sldMk cId="820353499" sldId="257"/>
            <ac:spMk id="90" creationId="{0869EF5B-DBC7-4E97-A66F-D936453280C4}"/>
          </ac:spMkLst>
        </pc:spChg>
        <pc:spChg chg="add mod">
          <ac:chgData name="" userId="6c394c0c9ad12e05" providerId="LiveId" clId="{C62976CD-7CC0-4B8D-95F1-91B9F21B1B56}" dt="2022-03-16T03:03:02.247" v="1842" actId="571"/>
          <ac:spMkLst>
            <pc:docMk/>
            <pc:sldMk cId="820353499" sldId="257"/>
            <ac:spMk id="91" creationId="{A1FF58A1-9ECD-476A-B98D-A07D010FEA62}"/>
          </ac:spMkLst>
        </pc:spChg>
        <pc:spChg chg="add mod">
          <ac:chgData name="" userId="6c394c0c9ad12e05" providerId="LiveId" clId="{C62976CD-7CC0-4B8D-95F1-91B9F21B1B56}" dt="2022-03-16T03:03:02.247" v="1842" actId="571"/>
          <ac:spMkLst>
            <pc:docMk/>
            <pc:sldMk cId="820353499" sldId="257"/>
            <ac:spMk id="94" creationId="{DF9CDC6C-B5BF-451A-B461-83675410FEA9}"/>
          </ac:spMkLst>
        </pc:spChg>
        <pc:spChg chg="add mod">
          <ac:chgData name="" userId="6c394c0c9ad12e05" providerId="LiveId" clId="{C62976CD-7CC0-4B8D-95F1-91B9F21B1B56}" dt="2022-03-16T03:03:02.247" v="1842" actId="571"/>
          <ac:spMkLst>
            <pc:docMk/>
            <pc:sldMk cId="820353499" sldId="257"/>
            <ac:spMk id="95" creationId="{DD6B2B85-A051-4374-AEF9-D110FFBD3A75}"/>
          </ac:spMkLst>
        </pc:spChg>
        <pc:spChg chg="mod">
          <ac:chgData name="" userId="6c394c0c9ad12e05" providerId="LiveId" clId="{C62976CD-7CC0-4B8D-95F1-91B9F21B1B56}" dt="2022-03-16T03:05:21.562" v="1858" actId="164"/>
          <ac:spMkLst>
            <pc:docMk/>
            <pc:sldMk cId="820353499" sldId="257"/>
            <ac:spMk id="96" creationId="{00000000-0000-0000-0000-000000000000}"/>
          </ac:spMkLst>
        </pc:spChg>
        <pc:spChg chg="mod">
          <ac:chgData name="" userId="6c394c0c9ad12e05" providerId="LiveId" clId="{C62976CD-7CC0-4B8D-95F1-91B9F21B1B56}" dt="2022-03-16T03:04:58.950" v="1855" actId="164"/>
          <ac:spMkLst>
            <pc:docMk/>
            <pc:sldMk cId="820353499" sldId="257"/>
            <ac:spMk id="97" creationId="{00000000-0000-0000-0000-000000000000}"/>
          </ac:spMkLst>
        </pc:spChg>
        <pc:spChg chg="mod">
          <ac:chgData name="" userId="6c394c0c9ad12e05" providerId="LiveId" clId="{C62976CD-7CC0-4B8D-95F1-91B9F21B1B56}" dt="2022-03-16T03:04:58.950" v="1855" actId="164"/>
          <ac:spMkLst>
            <pc:docMk/>
            <pc:sldMk cId="820353499" sldId="257"/>
            <ac:spMk id="98" creationId="{00000000-0000-0000-0000-000000000000}"/>
          </ac:spMkLst>
        </pc:spChg>
        <pc:spChg chg="mod">
          <ac:chgData name="" userId="6c394c0c9ad12e05" providerId="LiveId" clId="{C62976CD-7CC0-4B8D-95F1-91B9F21B1B56}" dt="2022-03-16T03:04:58.950" v="1855" actId="164"/>
          <ac:spMkLst>
            <pc:docMk/>
            <pc:sldMk cId="820353499" sldId="257"/>
            <ac:spMk id="99" creationId="{00000000-0000-0000-0000-000000000000}"/>
          </ac:spMkLst>
        </pc:spChg>
        <pc:spChg chg="mod">
          <ac:chgData name="" userId="6c394c0c9ad12e05" providerId="LiveId" clId="{C62976CD-7CC0-4B8D-95F1-91B9F21B1B56}" dt="2022-03-16T03:04:58.950" v="1855" actId="164"/>
          <ac:spMkLst>
            <pc:docMk/>
            <pc:sldMk cId="820353499" sldId="257"/>
            <ac:spMk id="100" creationId="{00000000-0000-0000-0000-000000000000}"/>
          </ac:spMkLst>
        </pc:spChg>
        <pc:spChg chg="mod">
          <ac:chgData name="" userId="6c394c0c9ad12e05" providerId="LiveId" clId="{C62976CD-7CC0-4B8D-95F1-91B9F21B1B56}" dt="2022-03-16T03:04:58.950" v="1855" actId="164"/>
          <ac:spMkLst>
            <pc:docMk/>
            <pc:sldMk cId="820353499" sldId="257"/>
            <ac:spMk id="103" creationId="{00000000-0000-0000-0000-000000000000}"/>
          </ac:spMkLst>
        </pc:spChg>
        <pc:spChg chg="mod">
          <ac:chgData name="" userId="6c394c0c9ad12e05" providerId="LiveId" clId="{C62976CD-7CC0-4B8D-95F1-91B9F21B1B56}" dt="2022-03-16T03:04:58.950" v="1855" actId="164"/>
          <ac:spMkLst>
            <pc:docMk/>
            <pc:sldMk cId="820353499" sldId="257"/>
            <ac:spMk id="104" creationId="{00000000-0000-0000-0000-000000000000}"/>
          </ac:spMkLst>
        </pc:spChg>
        <pc:spChg chg="mod">
          <ac:chgData name="" userId="6c394c0c9ad12e05" providerId="LiveId" clId="{C62976CD-7CC0-4B8D-95F1-91B9F21B1B56}" dt="2022-03-16T03:04:58.950" v="1855" actId="164"/>
          <ac:spMkLst>
            <pc:docMk/>
            <pc:sldMk cId="820353499" sldId="257"/>
            <ac:spMk id="105" creationId="{00000000-0000-0000-0000-000000000000}"/>
          </ac:spMkLst>
        </pc:spChg>
        <pc:spChg chg="mod">
          <ac:chgData name="" userId="6c394c0c9ad12e05" providerId="LiveId" clId="{C62976CD-7CC0-4B8D-95F1-91B9F21B1B56}" dt="2022-03-16T03:04:58.950" v="1855" actId="164"/>
          <ac:spMkLst>
            <pc:docMk/>
            <pc:sldMk cId="820353499" sldId="257"/>
            <ac:spMk id="106" creationId="{00000000-0000-0000-0000-000000000000}"/>
          </ac:spMkLst>
        </pc:spChg>
        <pc:spChg chg="mod">
          <ac:chgData name="" userId="6c394c0c9ad12e05" providerId="LiveId" clId="{C62976CD-7CC0-4B8D-95F1-91B9F21B1B56}" dt="2022-03-16T03:04:58.950" v="1855" actId="164"/>
          <ac:spMkLst>
            <pc:docMk/>
            <pc:sldMk cId="820353499" sldId="257"/>
            <ac:spMk id="107" creationId="{00000000-0000-0000-0000-000000000000}"/>
          </ac:spMkLst>
        </pc:spChg>
        <pc:spChg chg="mod">
          <ac:chgData name="" userId="6c394c0c9ad12e05" providerId="LiveId" clId="{C62976CD-7CC0-4B8D-95F1-91B9F21B1B56}" dt="2022-03-16T03:04:58.950" v="1855" actId="164"/>
          <ac:spMkLst>
            <pc:docMk/>
            <pc:sldMk cId="820353499" sldId="257"/>
            <ac:spMk id="108" creationId="{00000000-0000-0000-0000-000000000000}"/>
          </ac:spMkLst>
        </pc:spChg>
        <pc:spChg chg="mod">
          <ac:chgData name="" userId="6c394c0c9ad12e05" providerId="LiveId" clId="{C62976CD-7CC0-4B8D-95F1-91B9F21B1B56}" dt="2022-03-16T03:04:58.950" v="1855" actId="164"/>
          <ac:spMkLst>
            <pc:docMk/>
            <pc:sldMk cId="820353499" sldId="257"/>
            <ac:spMk id="109" creationId="{00000000-0000-0000-0000-000000000000}"/>
          </ac:spMkLst>
        </pc:spChg>
        <pc:spChg chg="add mod">
          <ac:chgData name="" userId="6c394c0c9ad12e05" providerId="LiveId" clId="{C62976CD-7CC0-4B8D-95F1-91B9F21B1B56}" dt="2022-03-16T03:03:02.247" v="1842" actId="571"/>
          <ac:spMkLst>
            <pc:docMk/>
            <pc:sldMk cId="820353499" sldId="257"/>
            <ac:spMk id="115" creationId="{F57F2706-0ABC-49AD-BCA9-5024BA3D06FF}"/>
          </ac:spMkLst>
        </pc:spChg>
        <pc:spChg chg="add mod">
          <ac:chgData name="" userId="6c394c0c9ad12e05" providerId="LiveId" clId="{C62976CD-7CC0-4B8D-95F1-91B9F21B1B56}" dt="2022-03-16T03:03:02.247" v="1842" actId="571"/>
          <ac:spMkLst>
            <pc:docMk/>
            <pc:sldMk cId="820353499" sldId="257"/>
            <ac:spMk id="116" creationId="{AA121B79-AFF5-4CDE-9CC9-F658AC971B29}"/>
          </ac:spMkLst>
        </pc:spChg>
        <pc:spChg chg="add mod">
          <ac:chgData name="" userId="6c394c0c9ad12e05" providerId="LiveId" clId="{C62976CD-7CC0-4B8D-95F1-91B9F21B1B56}" dt="2022-03-16T03:03:02.247" v="1842" actId="571"/>
          <ac:spMkLst>
            <pc:docMk/>
            <pc:sldMk cId="820353499" sldId="257"/>
            <ac:spMk id="117" creationId="{F3D9332B-1304-4913-AD77-FB5DCD188885}"/>
          </ac:spMkLst>
        </pc:spChg>
        <pc:spChg chg="add mod">
          <ac:chgData name="" userId="6c394c0c9ad12e05" providerId="LiveId" clId="{C62976CD-7CC0-4B8D-95F1-91B9F21B1B56}" dt="2022-03-16T03:03:02.247" v="1842" actId="571"/>
          <ac:spMkLst>
            <pc:docMk/>
            <pc:sldMk cId="820353499" sldId="257"/>
            <ac:spMk id="118" creationId="{C64B9B5D-C672-4F8E-B30C-C35183268C42}"/>
          </ac:spMkLst>
        </pc:spChg>
        <pc:spChg chg="add mod">
          <ac:chgData name="" userId="6c394c0c9ad12e05" providerId="LiveId" clId="{C62976CD-7CC0-4B8D-95F1-91B9F21B1B56}" dt="2022-03-16T03:03:02.247" v="1842" actId="571"/>
          <ac:spMkLst>
            <pc:docMk/>
            <pc:sldMk cId="820353499" sldId="257"/>
            <ac:spMk id="119" creationId="{261B7718-5CAB-415A-BD2D-20CF568B0AAF}"/>
          </ac:spMkLst>
        </pc:spChg>
        <pc:spChg chg="add mod">
          <ac:chgData name="" userId="6c394c0c9ad12e05" providerId="LiveId" clId="{C62976CD-7CC0-4B8D-95F1-91B9F21B1B56}" dt="2022-03-16T03:22:52.340" v="2138" actId="20577"/>
          <ac:spMkLst>
            <pc:docMk/>
            <pc:sldMk cId="820353499" sldId="257"/>
            <ac:spMk id="125" creationId="{7774F3B5-DB2C-4704-956F-3D68FB4DA7C4}"/>
          </ac:spMkLst>
        </pc:spChg>
        <pc:grpChg chg="add mod">
          <ac:chgData name="" userId="6c394c0c9ad12e05" providerId="LiveId" clId="{C62976CD-7CC0-4B8D-95F1-91B9F21B1B56}" dt="2022-03-16T03:06:58.683" v="1875" actId="14100"/>
          <ac:grpSpMkLst>
            <pc:docMk/>
            <pc:sldMk cId="820353499" sldId="257"/>
            <ac:grpSpMk id="2" creationId="{A96A1A4F-2389-4018-8368-352A9BDA48BF}"/>
          </ac:grpSpMkLst>
        </pc:grpChg>
        <pc:grpChg chg="add mod">
          <ac:chgData name="" userId="6c394c0c9ad12e05" providerId="LiveId" clId="{C62976CD-7CC0-4B8D-95F1-91B9F21B1B56}" dt="2022-03-16T03:04:21.291" v="1852" actId="164"/>
          <ac:grpSpMkLst>
            <pc:docMk/>
            <pc:sldMk cId="820353499" sldId="257"/>
            <ac:grpSpMk id="78" creationId="{C81A1BB3-6E4D-465D-B2D1-9BEEC87DB0A5}"/>
          </ac:grpSpMkLst>
        </pc:grpChg>
        <pc:grpChg chg="add mod">
          <ac:chgData name="" userId="6c394c0c9ad12e05" providerId="LiveId" clId="{C62976CD-7CC0-4B8D-95F1-91B9F21B1B56}" dt="2022-03-16T03:05:21.562" v="1858" actId="164"/>
          <ac:grpSpMkLst>
            <pc:docMk/>
            <pc:sldMk cId="820353499" sldId="257"/>
            <ac:grpSpMk id="79" creationId="{B50FD76F-0443-4C6F-9A15-DE01D1ECB6D7}"/>
          </ac:grpSpMkLst>
        </pc:grpChg>
        <pc:grpChg chg="add mod">
          <ac:chgData name="" userId="6c394c0c9ad12e05" providerId="LiveId" clId="{C62976CD-7CC0-4B8D-95F1-91B9F21B1B56}" dt="2022-03-16T03:05:49.387" v="1860" actId="1076"/>
          <ac:grpSpMkLst>
            <pc:docMk/>
            <pc:sldMk cId="820353499" sldId="257"/>
            <ac:grpSpMk id="80" creationId="{95CB7611-1994-49E7-928B-F346B3CC1C5F}"/>
          </ac:grpSpMkLst>
        </pc:grpChg>
        <pc:grpChg chg="add mod">
          <ac:chgData name="" userId="6c394c0c9ad12e05" providerId="LiveId" clId="{C62976CD-7CC0-4B8D-95F1-91B9F21B1B56}" dt="2022-03-16T03:13:07.327" v="1972" actId="164"/>
          <ac:grpSpMkLst>
            <pc:docMk/>
            <pc:sldMk cId="820353499" sldId="257"/>
            <ac:grpSpMk id="81" creationId="{9AFF6A3B-EC7C-48C2-9AC8-81237A27AE24}"/>
          </ac:grpSpMkLst>
        </pc:grpChg>
        <pc:grpChg chg="add mod">
          <ac:chgData name="" userId="6c394c0c9ad12e05" providerId="LiveId" clId="{C62976CD-7CC0-4B8D-95F1-91B9F21B1B56}" dt="2022-03-16T03:21:20.664" v="2135" actId="1076"/>
          <ac:grpSpMkLst>
            <pc:docMk/>
            <pc:sldMk cId="820353499" sldId="257"/>
            <ac:grpSpMk id="82" creationId="{5F502EE7-E36A-48CC-AEA7-5761A2A6D30F}"/>
          </ac:grpSpMkLst>
        </pc:grpChg>
        <pc:grpChg chg="add mod">
          <ac:chgData name="" userId="6c394c0c9ad12e05" providerId="LiveId" clId="{C62976CD-7CC0-4B8D-95F1-91B9F21B1B56}" dt="2022-03-16T03:13:45.227" v="1976" actId="164"/>
          <ac:grpSpMkLst>
            <pc:docMk/>
            <pc:sldMk cId="820353499" sldId="257"/>
            <ac:grpSpMk id="83" creationId="{C6B7AA6B-5808-42E2-9F3E-D21EF12BDAD0}"/>
          </ac:grpSpMkLst>
        </pc:grpChg>
        <pc:grpChg chg="add mod">
          <ac:chgData name="" userId="6c394c0c9ad12e05" providerId="LiveId" clId="{C62976CD-7CC0-4B8D-95F1-91B9F21B1B56}" dt="2022-03-16T03:16:13.488" v="2043" actId="1076"/>
          <ac:grpSpMkLst>
            <pc:docMk/>
            <pc:sldMk cId="820353499" sldId="257"/>
            <ac:grpSpMk id="84" creationId="{1E8177EA-129A-4C39-BB8E-34350FEAA998}"/>
          </ac:grpSpMkLst>
        </pc:grpChg>
        <pc:grpChg chg="add mod">
          <ac:chgData name="" userId="6c394c0c9ad12e05" providerId="LiveId" clId="{C62976CD-7CC0-4B8D-95F1-91B9F21B1B56}" dt="2022-03-16T03:16:32.101" v="2090" actId="1076"/>
          <ac:grpSpMkLst>
            <pc:docMk/>
            <pc:sldMk cId="820353499" sldId="257"/>
            <ac:grpSpMk id="126" creationId="{C251D445-449B-43DE-8ED6-91BC5620A36C}"/>
          </ac:grpSpMkLst>
        </pc:grpChg>
        <pc:grpChg chg="add mod">
          <ac:chgData name="" userId="6c394c0c9ad12e05" providerId="LiveId" clId="{C62976CD-7CC0-4B8D-95F1-91B9F21B1B56}" dt="2022-03-16T03:17:10.876" v="2093" actId="1076"/>
          <ac:grpSpMkLst>
            <pc:docMk/>
            <pc:sldMk cId="820353499" sldId="257"/>
            <ac:grpSpMk id="127" creationId="{729808F6-C786-42DB-904B-82CAFF06FA1E}"/>
          </ac:grpSpMkLst>
        </pc:grpChg>
        <pc:grpChg chg="add mod">
          <ac:chgData name="" userId="6c394c0c9ad12e05" providerId="LiveId" clId="{C62976CD-7CC0-4B8D-95F1-91B9F21B1B56}" dt="2022-03-16T03:19:19.744" v="2114" actId="1076"/>
          <ac:grpSpMkLst>
            <pc:docMk/>
            <pc:sldMk cId="820353499" sldId="257"/>
            <ac:grpSpMk id="128" creationId="{73CD8313-18B9-4668-AA76-AF855962459D}"/>
          </ac:grpSpMkLst>
        </pc:grpChg>
        <pc:cxnChg chg="add mod">
          <ac:chgData name="" userId="6c394c0c9ad12e05" providerId="LiveId" clId="{C62976CD-7CC0-4B8D-95F1-91B9F21B1B56}" dt="2022-03-16T03:03:02.247" v="1842" actId="571"/>
          <ac:cxnSpMkLst>
            <pc:docMk/>
            <pc:sldMk cId="820353499" sldId="257"/>
            <ac:cxnSpMk id="92" creationId="{943D087E-32E0-4BB6-AA85-057D009F7D49}"/>
          </ac:cxnSpMkLst>
        </pc:cxnChg>
        <pc:cxnChg chg="add mod">
          <ac:chgData name="" userId="6c394c0c9ad12e05" providerId="LiveId" clId="{C62976CD-7CC0-4B8D-95F1-91B9F21B1B56}" dt="2022-03-16T03:03:02.247" v="1842" actId="571"/>
          <ac:cxnSpMkLst>
            <pc:docMk/>
            <pc:sldMk cId="820353499" sldId="257"/>
            <ac:cxnSpMk id="93" creationId="{1FD063E4-B5B3-4F36-8A97-1B2FC5001519}"/>
          </ac:cxnSpMkLst>
        </pc:cxnChg>
        <pc:cxnChg chg="mod">
          <ac:chgData name="" userId="6c394c0c9ad12e05" providerId="LiveId" clId="{C62976CD-7CC0-4B8D-95F1-91B9F21B1B56}" dt="2022-03-16T03:04:58.950" v="1855" actId="164"/>
          <ac:cxnSpMkLst>
            <pc:docMk/>
            <pc:sldMk cId="820353499" sldId="257"/>
            <ac:cxnSpMk id="101" creationId="{00000000-0000-0000-0000-000000000000}"/>
          </ac:cxnSpMkLst>
        </pc:cxnChg>
        <pc:cxnChg chg="mod">
          <ac:chgData name="" userId="6c394c0c9ad12e05" providerId="LiveId" clId="{C62976CD-7CC0-4B8D-95F1-91B9F21B1B56}" dt="2022-03-16T03:04:58.950" v="1855" actId="164"/>
          <ac:cxnSpMkLst>
            <pc:docMk/>
            <pc:sldMk cId="820353499" sldId="257"/>
            <ac:cxnSpMk id="102" creationId="{00000000-0000-0000-0000-000000000000}"/>
          </ac:cxnSpMkLst>
        </pc:cxnChg>
        <pc:cxnChg chg="mod">
          <ac:chgData name="" userId="6c394c0c9ad12e05" providerId="LiveId" clId="{C62976CD-7CC0-4B8D-95F1-91B9F21B1B56}" dt="2022-03-16T03:04:58.950" v="1855" actId="164"/>
          <ac:cxnSpMkLst>
            <pc:docMk/>
            <pc:sldMk cId="820353499" sldId="257"/>
            <ac:cxnSpMk id="110" creationId="{00000000-0000-0000-0000-000000000000}"/>
          </ac:cxnSpMkLst>
        </pc:cxnChg>
        <pc:cxnChg chg="mod">
          <ac:chgData name="" userId="6c394c0c9ad12e05" providerId="LiveId" clId="{C62976CD-7CC0-4B8D-95F1-91B9F21B1B56}" dt="2022-03-16T03:04:58.950" v="1855" actId="164"/>
          <ac:cxnSpMkLst>
            <pc:docMk/>
            <pc:sldMk cId="820353499" sldId="257"/>
            <ac:cxnSpMk id="111" creationId="{00000000-0000-0000-0000-000000000000}"/>
          </ac:cxnSpMkLst>
        </pc:cxnChg>
        <pc:cxnChg chg="mod">
          <ac:chgData name="" userId="6c394c0c9ad12e05" providerId="LiveId" clId="{C62976CD-7CC0-4B8D-95F1-91B9F21B1B56}" dt="2022-03-16T03:04:58.950" v="1855" actId="164"/>
          <ac:cxnSpMkLst>
            <pc:docMk/>
            <pc:sldMk cId="820353499" sldId="257"/>
            <ac:cxnSpMk id="112" creationId="{00000000-0000-0000-0000-000000000000}"/>
          </ac:cxnSpMkLst>
        </pc:cxnChg>
        <pc:cxnChg chg="mod">
          <ac:chgData name="" userId="6c394c0c9ad12e05" providerId="LiveId" clId="{C62976CD-7CC0-4B8D-95F1-91B9F21B1B56}" dt="2022-03-16T03:04:58.950" v="1855" actId="164"/>
          <ac:cxnSpMkLst>
            <pc:docMk/>
            <pc:sldMk cId="820353499" sldId="257"/>
            <ac:cxnSpMk id="113" creationId="{00000000-0000-0000-0000-000000000000}"/>
          </ac:cxnSpMkLst>
        </pc:cxnChg>
        <pc:cxnChg chg="mod">
          <ac:chgData name="" userId="6c394c0c9ad12e05" providerId="LiveId" clId="{C62976CD-7CC0-4B8D-95F1-91B9F21B1B56}" dt="2022-03-16T03:04:58.950" v="1855" actId="164"/>
          <ac:cxnSpMkLst>
            <pc:docMk/>
            <pc:sldMk cId="820353499" sldId="257"/>
            <ac:cxnSpMk id="114" creationId="{00000000-0000-0000-0000-000000000000}"/>
          </ac:cxnSpMkLst>
        </pc:cxnChg>
        <pc:cxnChg chg="add mod">
          <ac:chgData name="" userId="6c394c0c9ad12e05" providerId="LiveId" clId="{C62976CD-7CC0-4B8D-95F1-91B9F21B1B56}" dt="2022-03-16T03:03:02.247" v="1842" actId="571"/>
          <ac:cxnSpMkLst>
            <pc:docMk/>
            <pc:sldMk cId="820353499" sldId="257"/>
            <ac:cxnSpMk id="120" creationId="{941D1EC0-D489-43E4-9945-D9BD6F62036F}"/>
          </ac:cxnSpMkLst>
        </pc:cxnChg>
        <pc:cxnChg chg="add mod">
          <ac:chgData name="" userId="6c394c0c9ad12e05" providerId="LiveId" clId="{C62976CD-7CC0-4B8D-95F1-91B9F21B1B56}" dt="2022-03-16T03:03:02.247" v="1842" actId="571"/>
          <ac:cxnSpMkLst>
            <pc:docMk/>
            <pc:sldMk cId="820353499" sldId="257"/>
            <ac:cxnSpMk id="121" creationId="{839832AF-EA8D-47F2-A638-758FA039911C}"/>
          </ac:cxnSpMkLst>
        </pc:cxnChg>
        <pc:cxnChg chg="add mod">
          <ac:chgData name="" userId="6c394c0c9ad12e05" providerId="LiveId" clId="{C62976CD-7CC0-4B8D-95F1-91B9F21B1B56}" dt="2022-03-16T03:03:02.247" v="1842" actId="571"/>
          <ac:cxnSpMkLst>
            <pc:docMk/>
            <pc:sldMk cId="820353499" sldId="257"/>
            <ac:cxnSpMk id="122" creationId="{7B8070CC-026B-4943-834A-40A3964CEA0A}"/>
          </ac:cxnSpMkLst>
        </pc:cxnChg>
        <pc:cxnChg chg="add mod">
          <ac:chgData name="" userId="6c394c0c9ad12e05" providerId="LiveId" clId="{C62976CD-7CC0-4B8D-95F1-91B9F21B1B56}" dt="2022-03-16T03:03:02.247" v="1842" actId="571"/>
          <ac:cxnSpMkLst>
            <pc:docMk/>
            <pc:sldMk cId="820353499" sldId="257"/>
            <ac:cxnSpMk id="123" creationId="{DDDC8D99-6A2D-4D2D-B6B8-0F33A15FA921}"/>
          </ac:cxnSpMkLst>
        </pc:cxnChg>
        <pc:cxnChg chg="add mod">
          <ac:chgData name="" userId="6c394c0c9ad12e05" providerId="LiveId" clId="{C62976CD-7CC0-4B8D-95F1-91B9F21B1B56}" dt="2022-03-16T03:03:02.247" v="1842" actId="571"/>
          <ac:cxnSpMkLst>
            <pc:docMk/>
            <pc:sldMk cId="820353499" sldId="257"/>
            <ac:cxnSpMk id="124" creationId="{39F609E6-EDA1-4A85-99EB-272E7B9EFC31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767462"/>
            <a:ext cx="13500497" cy="3759917"/>
          </a:xfrm>
        </p:spPr>
        <p:txBody>
          <a:bodyPr anchor="b"/>
          <a:lstStyle>
            <a:lvl1pPr algn="ctr">
              <a:defRPr sz="8858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5672376"/>
            <a:ext cx="13500497" cy="2607442"/>
          </a:xfrm>
        </p:spPr>
        <p:txBody>
          <a:bodyPr/>
          <a:lstStyle>
            <a:lvl1pPr marL="0" indent="0" algn="ctr">
              <a:buNone/>
              <a:defRPr sz="3543"/>
            </a:lvl1pPr>
            <a:lvl2pPr marL="675010" indent="0" algn="ctr">
              <a:buNone/>
              <a:defRPr sz="2953"/>
            </a:lvl2pPr>
            <a:lvl3pPr marL="1350020" indent="0" algn="ctr">
              <a:buNone/>
              <a:defRPr sz="2658"/>
            </a:lvl3pPr>
            <a:lvl4pPr marL="2025030" indent="0" algn="ctr">
              <a:buNone/>
              <a:defRPr sz="2362"/>
            </a:lvl4pPr>
            <a:lvl5pPr marL="2700040" indent="0" algn="ctr">
              <a:buNone/>
              <a:defRPr sz="2362"/>
            </a:lvl5pPr>
            <a:lvl6pPr marL="3375050" indent="0" algn="ctr">
              <a:buNone/>
              <a:defRPr sz="2362"/>
            </a:lvl6pPr>
            <a:lvl7pPr marL="4050060" indent="0" algn="ctr">
              <a:buNone/>
              <a:defRPr sz="2362"/>
            </a:lvl7pPr>
            <a:lvl8pPr marL="4725071" indent="0" algn="ctr">
              <a:buNone/>
              <a:defRPr sz="2362"/>
            </a:lvl8pPr>
            <a:lvl9pPr marL="5400081" indent="0" algn="ctr">
              <a:buNone/>
              <a:defRPr sz="2362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9DAC-B4B9-4B8F-B302-5D42D7AB6151}" type="datetimeFigureOut">
              <a:rPr lang="zh-TW" altLang="en-US" smtClean="0"/>
              <a:t>2022/3/23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65F5-2675-4673-B69F-F259AE51A1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9539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9DAC-B4B9-4B8F-B302-5D42D7AB6151}" type="datetimeFigureOut">
              <a:rPr lang="zh-TW" altLang="en-US" smtClean="0"/>
              <a:t>2022/3/23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65F5-2675-4673-B69F-F259AE51A1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099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574987"/>
            <a:ext cx="3881393" cy="91523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574987"/>
            <a:ext cx="11419171" cy="91523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9DAC-B4B9-4B8F-B302-5D42D7AB6151}" type="datetimeFigureOut">
              <a:rPr lang="zh-TW" altLang="en-US" smtClean="0"/>
              <a:t>2022/3/23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65F5-2675-4673-B69F-F259AE51A1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641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9DAC-B4B9-4B8F-B302-5D42D7AB6151}" type="datetimeFigureOut">
              <a:rPr lang="zh-TW" altLang="en-US" smtClean="0"/>
              <a:t>2022/3/23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65F5-2675-4673-B69F-F259AE51A1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106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692442"/>
            <a:ext cx="15525572" cy="4492401"/>
          </a:xfrm>
        </p:spPr>
        <p:txBody>
          <a:bodyPr anchor="b"/>
          <a:lstStyle>
            <a:lvl1pPr>
              <a:defRPr sz="8858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7227343"/>
            <a:ext cx="15525572" cy="2362447"/>
          </a:xfrm>
        </p:spPr>
        <p:txBody>
          <a:bodyPr/>
          <a:lstStyle>
            <a:lvl1pPr marL="0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1pPr>
            <a:lvl2pPr marL="675010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9DAC-B4B9-4B8F-B302-5D42D7AB6151}" type="datetimeFigureOut">
              <a:rPr lang="zh-TW" altLang="en-US" smtClean="0"/>
              <a:t>2022/3/23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65F5-2675-4673-B69F-F259AE51A1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149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874937"/>
            <a:ext cx="7650282" cy="68523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874937"/>
            <a:ext cx="7650282" cy="68523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9DAC-B4B9-4B8F-B302-5D42D7AB6151}" type="datetimeFigureOut">
              <a:rPr lang="zh-TW" altLang="en-US" smtClean="0"/>
              <a:t>2022/3/23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65F5-2675-4673-B69F-F259AE51A1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82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574988"/>
            <a:ext cx="15525572" cy="208745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647443"/>
            <a:ext cx="7615123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944914"/>
            <a:ext cx="7615123" cy="58023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647443"/>
            <a:ext cx="7652626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944914"/>
            <a:ext cx="7652626" cy="58023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9DAC-B4B9-4B8F-B302-5D42D7AB6151}" type="datetimeFigureOut">
              <a:rPr lang="zh-TW" altLang="en-US" smtClean="0"/>
              <a:t>2022/3/23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65F5-2675-4673-B69F-F259AE51A1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6389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9DAC-B4B9-4B8F-B302-5D42D7AB6151}" type="datetimeFigureOut">
              <a:rPr lang="zh-TW" altLang="en-US" smtClean="0"/>
              <a:t>2022/3/23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65F5-2675-4673-B69F-F259AE51A1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133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9DAC-B4B9-4B8F-B302-5D42D7AB6151}" type="datetimeFigureOut">
              <a:rPr lang="zh-TW" altLang="en-US" smtClean="0"/>
              <a:t>2022/3/23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65F5-2675-4673-B69F-F259AE51A1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4918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554966"/>
            <a:ext cx="9112836" cy="7674832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9DAC-B4B9-4B8F-B302-5D42D7AB6151}" type="datetimeFigureOut">
              <a:rPr lang="zh-TW" altLang="en-US" smtClean="0"/>
              <a:t>2022/3/23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65F5-2675-4673-B69F-F259AE51A1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609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554966"/>
            <a:ext cx="9112836" cy="7674832"/>
          </a:xfrm>
        </p:spPr>
        <p:txBody>
          <a:bodyPr anchor="t"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9DAC-B4B9-4B8F-B302-5D42D7AB6151}" type="datetimeFigureOut">
              <a:rPr lang="zh-TW" altLang="en-US" smtClean="0"/>
              <a:t>2022/3/23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65F5-2675-4673-B69F-F259AE51A1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050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574988"/>
            <a:ext cx="15525572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874937"/>
            <a:ext cx="15525572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39DAC-B4B9-4B8F-B302-5D42D7AB6151}" type="datetimeFigureOut">
              <a:rPr lang="zh-TW" altLang="en-US" smtClean="0"/>
              <a:t>2022/3/23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0009781"/>
            <a:ext cx="607522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365F5-2675-4673-B69F-F259AE51A1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444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350020" rtl="0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l" defTabSz="135002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3996672" y="89333"/>
            <a:ext cx="10007318" cy="541945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2199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營養科學學士學位學程課程地圖</a:t>
            </a:r>
            <a:r>
              <a:rPr lang="en-US" altLang="zh-TW" sz="2199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(111</a:t>
            </a:r>
            <a:r>
              <a:rPr lang="zh-TW" altLang="en-US" sz="2199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學年度入學適用</a:t>
            </a:r>
            <a:r>
              <a:rPr lang="en-US" altLang="zh-TW" sz="2199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 </a:t>
            </a:r>
            <a:r>
              <a:rPr lang="zh-TW" altLang="en-US" sz="2199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br>
              <a:rPr lang="en-US" altLang="zh-TW" sz="2199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2199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Undergraduate Program of Nutrition Science Course Map (For Students Enrolled in 2022)</a:t>
            </a:r>
            <a:endParaRPr lang="zh-TW" altLang="en-US" sz="2199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210375" y="1199031"/>
            <a:ext cx="1023783" cy="3994918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802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必修</a:t>
            </a:r>
            <a:endParaRPr lang="en-US" altLang="zh-TW" sz="1802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CN" altLang="en-US" sz="1802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課程</a:t>
            </a:r>
            <a:endParaRPr lang="en-US" altLang="zh-TW" sz="1802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802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Required</a:t>
            </a:r>
          </a:p>
          <a:p>
            <a:pPr algn="ctr"/>
            <a:r>
              <a:rPr lang="en-US" altLang="zh-CN" sz="1802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Courses</a:t>
            </a:r>
            <a:endParaRPr lang="en-US" altLang="zh-TW" sz="1802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endParaRPr lang="zh-TW" altLang="en-US" sz="1802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500804" y="741408"/>
            <a:ext cx="1036636" cy="3180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一上</a:t>
            </a:r>
          </a:p>
        </p:txBody>
      </p:sp>
      <p:sp>
        <p:nvSpPr>
          <p:cNvPr id="10" name="矩形 9"/>
          <p:cNvSpPr/>
          <p:nvPr/>
        </p:nvSpPr>
        <p:spPr>
          <a:xfrm>
            <a:off x="2825304" y="741408"/>
            <a:ext cx="1021096" cy="3180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一下</a:t>
            </a:r>
          </a:p>
        </p:txBody>
      </p:sp>
      <p:sp>
        <p:nvSpPr>
          <p:cNvPr id="11" name="矩形 10"/>
          <p:cNvSpPr/>
          <p:nvPr/>
        </p:nvSpPr>
        <p:spPr>
          <a:xfrm>
            <a:off x="6950221" y="750894"/>
            <a:ext cx="1003418" cy="3180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三上</a:t>
            </a:r>
          </a:p>
        </p:txBody>
      </p:sp>
      <p:sp>
        <p:nvSpPr>
          <p:cNvPr id="12" name="矩形 11"/>
          <p:cNvSpPr/>
          <p:nvPr/>
        </p:nvSpPr>
        <p:spPr>
          <a:xfrm>
            <a:off x="4129677" y="741408"/>
            <a:ext cx="963850" cy="323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二上</a:t>
            </a:r>
          </a:p>
        </p:txBody>
      </p:sp>
      <p:sp>
        <p:nvSpPr>
          <p:cNvPr id="13" name="矩形 12"/>
          <p:cNvSpPr/>
          <p:nvPr/>
        </p:nvSpPr>
        <p:spPr>
          <a:xfrm>
            <a:off x="5426433" y="741408"/>
            <a:ext cx="962929" cy="32303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二下</a:t>
            </a:r>
          </a:p>
        </p:txBody>
      </p:sp>
      <p:sp>
        <p:nvSpPr>
          <p:cNvPr id="14" name="矩形 13"/>
          <p:cNvSpPr/>
          <p:nvPr/>
        </p:nvSpPr>
        <p:spPr>
          <a:xfrm>
            <a:off x="8613325" y="741407"/>
            <a:ext cx="978407" cy="3180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三下</a:t>
            </a:r>
          </a:p>
        </p:txBody>
      </p:sp>
      <p:sp>
        <p:nvSpPr>
          <p:cNvPr id="15" name="矩形 14"/>
          <p:cNvSpPr/>
          <p:nvPr/>
        </p:nvSpPr>
        <p:spPr>
          <a:xfrm>
            <a:off x="11545991" y="746186"/>
            <a:ext cx="1006213" cy="32741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四下</a:t>
            </a:r>
          </a:p>
        </p:txBody>
      </p:sp>
      <p:sp>
        <p:nvSpPr>
          <p:cNvPr id="16" name="矩形 15"/>
          <p:cNvSpPr/>
          <p:nvPr/>
        </p:nvSpPr>
        <p:spPr>
          <a:xfrm>
            <a:off x="10099915" y="741407"/>
            <a:ext cx="956408" cy="32741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四上</a:t>
            </a:r>
          </a:p>
        </p:txBody>
      </p:sp>
      <p:sp>
        <p:nvSpPr>
          <p:cNvPr id="17" name="圓角矩形 16"/>
          <p:cNvSpPr/>
          <p:nvPr/>
        </p:nvSpPr>
        <p:spPr>
          <a:xfrm>
            <a:off x="1428347" y="1155204"/>
            <a:ext cx="1186913" cy="6168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人體生理學</a:t>
            </a: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Human Physiology 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</a:t>
            </a:r>
            <a:endParaRPr lang="zh-TW" altLang="en-US" sz="1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1" name="圓角矩形 20"/>
          <p:cNvSpPr/>
          <p:nvPr/>
        </p:nvSpPr>
        <p:spPr>
          <a:xfrm>
            <a:off x="1434955" y="1835534"/>
            <a:ext cx="1182206" cy="4196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食物學</a:t>
            </a: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Foods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3</a:t>
            </a:r>
            <a:endParaRPr lang="zh-TW" altLang="en-US" sz="1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3" name="圓角矩形 22"/>
          <p:cNvSpPr/>
          <p:nvPr/>
        </p:nvSpPr>
        <p:spPr>
          <a:xfrm>
            <a:off x="1434955" y="2321370"/>
            <a:ext cx="1180305" cy="6073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食物學實驗</a:t>
            </a:r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Foods Laboratory 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endParaRPr lang="zh-TW" altLang="en-US" sz="1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5" name="圓角矩形 24"/>
          <p:cNvSpPr/>
          <p:nvPr/>
        </p:nvSpPr>
        <p:spPr>
          <a:xfrm>
            <a:off x="2725198" y="1156621"/>
            <a:ext cx="1197716" cy="6168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營養學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Nutritional Science (I) 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endParaRPr lang="zh-TW" altLang="en-US" sz="1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7" name="圓角矩形 26"/>
          <p:cNvSpPr/>
          <p:nvPr/>
        </p:nvSpPr>
        <p:spPr>
          <a:xfrm>
            <a:off x="2727027" y="1830426"/>
            <a:ext cx="1192467" cy="595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有機化學</a:t>
            </a: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Organic Chemistry 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endParaRPr lang="zh-TW" altLang="en-US" sz="1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8" name="圓角矩形 27"/>
          <p:cNvSpPr/>
          <p:nvPr/>
        </p:nvSpPr>
        <p:spPr>
          <a:xfrm>
            <a:off x="2727028" y="2483195"/>
            <a:ext cx="1177548" cy="10170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有機化學實驗</a:t>
            </a: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Organic Chemistry Laboratory 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endParaRPr lang="zh-TW" altLang="en-US" sz="1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9" name="圓角矩形 28"/>
          <p:cNvSpPr/>
          <p:nvPr/>
        </p:nvSpPr>
        <p:spPr>
          <a:xfrm>
            <a:off x="4018363" y="1161924"/>
            <a:ext cx="1197715" cy="659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營養學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 </a:t>
            </a:r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Nutritional Science (I) 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endParaRPr lang="zh-TW" altLang="en-US" sz="1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0" name="圓角矩形 29"/>
          <p:cNvSpPr/>
          <p:nvPr/>
        </p:nvSpPr>
        <p:spPr>
          <a:xfrm>
            <a:off x="4016111" y="1888082"/>
            <a:ext cx="1198800" cy="595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營養學實驗</a:t>
            </a:r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Nutrition Laboratory 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endParaRPr lang="zh-TW" altLang="en-US" sz="1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1" name="圓角矩形 30"/>
          <p:cNvSpPr/>
          <p:nvPr/>
        </p:nvSpPr>
        <p:spPr>
          <a:xfrm>
            <a:off x="4016111" y="2536573"/>
            <a:ext cx="1198800" cy="4571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生物化學 </a:t>
            </a:r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Biochemistry 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endParaRPr lang="zh-TW" altLang="en-US" sz="1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2" name="圓角矩形 31"/>
          <p:cNvSpPr/>
          <p:nvPr/>
        </p:nvSpPr>
        <p:spPr>
          <a:xfrm>
            <a:off x="4018881" y="3046359"/>
            <a:ext cx="1196030" cy="868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生物化學實驗 </a:t>
            </a:r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Biochemistry Laboratory 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endParaRPr lang="zh-TW" altLang="en-US" sz="1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3" name="圓角矩形 32"/>
          <p:cNvSpPr/>
          <p:nvPr/>
        </p:nvSpPr>
        <p:spPr>
          <a:xfrm>
            <a:off x="5311527" y="1165992"/>
            <a:ext cx="1198800" cy="659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膳食計畫 </a:t>
            </a:r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Meal Planning 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endParaRPr lang="zh-TW" altLang="en-US" sz="1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4" name="圓角矩形 33"/>
          <p:cNvSpPr/>
          <p:nvPr/>
        </p:nvSpPr>
        <p:spPr>
          <a:xfrm>
            <a:off x="5311527" y="1896012"/>
            <a:ext cx="1198800" cy="819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膳食計畫實驗 </a:t>
            </a: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Meal Planning Laboratory 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endParaRPr lang="zh-TW" altLang="en-US" sz="1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5" name="圓角矩形 34"/>
          <p:cNvSpPr/>
          <p:nvPr/>
        </p:nvSpPr>
        <p:spPr>
          <a:xfrm>
            <a:off x="5311527" y="2789533"/>
            <a:ext cx="1198800" cy="6364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生命期營養</a:t>
            </a:r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Nutrition or Life Cycles 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endParaRPr lang="zh-TW" altLang="en-US" sz="1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6" name="圓角矩形 35"/>
          <p:cNvSpPr/>
          <p:nvPr/>
        </p:nvSpPr>
        <p:spPr>
          <a:xfrm>
            <a:off x="5311527" y="3500200"/>
            <a:ext cx="1198800" cy="10419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食品衛生與安全</a:t>
            </a: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Food Sanitation and Safety 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endParaRPr lang="zh-TW" altLang="en-US" sz="1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A96A1A4F-2389-4018-8368-352A9BDA48BF}"/>
              </a:ext>
            </a:extLst>
          </p:cNvPr>
          <p:cNvGrpSpPr/>
          <p:nvPr/>
        </p:nvGrpSpPr>
        <p:grpSpPr>
          <a:xfrm>
            <a:off x="6608634" y="1155900"/>
            <a:ext cx="1668188" cy="4048712"/>
            <a:chOff x="6604983" y="1391876"/>
            <a:chExt cx="1212173" cy="4048712"/>
          </a:xfrm>
        </p:grpSpPr>
        <p:sp>
          <p:nvSpPr>
            <p:cNvPr id="37" name="圓角矩形 36"/>
            <p:cNvSpPr/>
            <p:nvPr/>
          </p:nvSpPr>
          <p:spPr>
            <a:xfrm>
              <a:off x="6605771" y="1391876"/>
              <a:ext cx="1198800" cy="56798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營養評估 </a:t>
              </a:r>
              <a:r>
                <a:rPr lang="en-US" altLang="zh-TW" sz="12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Nutritional Assessment </a:t>
              </a:r>
              <a:r>
                <a:rPr lang="en-US" altLang="zh-TW" sz="14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2</a:t>
              </a:r>
              <a:endParaRPr lang="zh-TW" alt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38" name="圓角矩形 37"/>
            <p:cNvSpPr/>
            <p:nvPr/>
          </p:nvSpPr>
          <p:spPr>
            <a:xfrm>
              <a:off x="6618356" y="2057347"/>
              <a:ext cx="1198800" cy="56798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膳食療養</a:t>
              </a:r>
              <a:r>
                <a:rPr lang="en-US" altLang="zh-TW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(</a:t>
              </a:r>
              <a:r>
                <a: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一</a:t>
              </a:r>
              <a:r>
                <a:rPr lang="en-US" altLang="zh-TW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  <a:r>
                <a: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2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Therapeutic Nutrition (I) </a:t>
              </a:r>
              <a:r>
                <a:rPr lang="en-US" altLang="zh-TW" sz="14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3</a:t>
              </a:r>
              <a:endParaRPr lang="zh-TW" alt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39" name="圓角矩形 38"/>
            <p:cNvSpPr/>
            <p:nvPr/>
          </p:nvSpPr>
          <p:spPr>
            <a:xfrm>
              <a:off x="6618356" y="2717672"/>
              <a:ext cx="1198800" cy="68271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膳食療養實驗</a:t>
              </a:r>
              <a:r>
                <a:rPr lang="en-US" altLang="zh-TW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(</a:t>
              </a:r>
              <a:r>
                <a: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一</a:t>
              </a:r>
              <a:r>
                <a:rPr lang="en-US" altLang="zh-TW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) </a:t>
              </a:r>
              <a:r>
                <a:rPr lang="en-US" altLang="zh-TW" sz="12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Therapeutic Nutrition Laboratory (I) </a:t>
              </a:r>
              <a:r>
                <a:rPr lang="en-US" altLang="zh-TW" sz="14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1</a:t>
              </a:r>
              <a:endParaRPr lang="zh-TW" alt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40" name="圓角矩形 39"/>
            <p:cNvSpPr/>
            <p:nvPr/>
          </p:nvSpPr>
          <p:spPr>
            <a:xfrm>
              <a:off x="6604983" y="3517647"/>
              <a:ext cx="1198800" cy="7882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團體膳食管理 </a:t>
              </a:r>
              <a:r>
                <a:rPr lang="en-US" altLang="zh-TW" sz="12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Quantity Food Preparation and Management</a:t>
              </a:r>
              <a:r>
                <a:rPr lang="en-US" altLang="zh-TW" sz="14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2</a:t>
              </a:r>
              <a:endParaRPr lang="zh-TW" alt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41" name="圓角矩形 40"/>
            <p:cNvSpPr/>
            <p:nvPr/>
          </p:nvSpPr>
          <p:spPr>
            <a:xfrm>
              <a:off x="6618356" y="4472846"/>
              <a:ext cx="1198800" cy="9677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團體膳食管理實驗 </a:t>
              </a:r>
              <a:r>
                <a:rPr lang="en-US" altLang="zh-TW" sz="12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Quantity Food Preparation and Management  Laboratory  1</a:t>
              </a:r>
              <a:endParaRPr lang="zh-TW" alt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43" name="圓角矩形 42"/>
          <p:cNvSpPr/>
          <p:nvPr/>
        </p:nvSpPr>
        <p:spPr>
          <a:xfrm>
            <a:off x="8403121" y="1147273"/>
            <a:ext cx="1377416" cy="740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營養專題討論</a:t>
            </a:r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 </a:t>
            </a:r>
          </a:p>
          <a:p>
            <a:pPr algn="ctr"/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Seminar on Nutrition (I) 2</a:t>
            </a:r>
          </a:p>
        </p:txBody>
      </p:sp>
      <p:sp>
        <p:nvSpPr>
          <p:cNvPr id="44" name="圓角矩形 43"/>
          <p:cNvSpPr/>
          <p:nvPr/>
        </p:nvSpPr>
        <p:spPr>
          <a:xfrm>
            <a:off x="8403120" y="1987550"/>
            <a:ext cx="1377416" cy="5487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膳食療養</a:t>
            </a:r>
            <a:r>
              <a:rPr lang="en-US" altLang="zh-TW" sz="120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20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120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 </a:t>
            </a:r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Therapeutic Nutrition (II) </a:t>
            </a:r>
            <a:r>
              <a:rPr lang="en-US" altLang="zh-TW" sz="120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endParaRPr lang="zh-TW" altLang="en-US" sz="1201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5" name="圓角矩形 44"/>
          <p:cNvSpPr/>
          <p:nvPr/>
        </p:nvSpPr>
        <p:spPr>
          <a:xfrm>
            <a:off x="8400853" y="2635742"/>
            <a:ext cx="1377416" cy="969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膳食療養實驗</a:t>
            </a:r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 </a:t>
            </a:r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Therapeutic Nutrition Laboratory (II) 1</a:t>
            </a:r>
            <a:endParaRPr lang="zh-TW" altLang="en-US" sz="12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pSp>
        <p:nvGrpSpPr>
          <p:cNvPr id="84" name="群組 83">
            <a:extLst>
              <a:ext uri="{FF2B5EF4-FFF2-40B4-BE49-F238E27FC236}">
                <a16:creationId xmlns:a16="http://schemas.microsoft.com/office/drawing/2014/main" id="{1E8177EA-129A-4C39-BB8E-34350FEAA998}"/>
              </a:ext>
            </a:extLst>
          </p:cNvPr>
          <p:cNvGrpSpPr/>
          <p:nvPr/>
        </p:nvGrpSpPr>
        <p:grpSpPr>
          <a:xfrm>
            <a:off x="1416514" y="5521716"/>
            <a:ext cx="1197551" cy="4716015"/>
            <a:chOff x="1426922" y="6783124"/>
            <a:chExt cx="1197551" cy="4451722"/>
          </a:xfrm>
        </p:grpSpPr>
        <p:sp>
          <p:nvSpPr>
            <p:cNvPr id="46" name="圓角矩形 45"/>
            <p:cNvSpPr/>
            <p:nvPr/>
          </p:nvSpPr>
          <p:spPr>
            <a:xfrm>
              <a:off x="1440097" y="6783124"/>
              <a:ext cx="1184376" cy="60737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201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普通化學 </a:t>
              </a:r>
              <a:r>
                <a:rPr lang="en-US" altLang="zh-TW" sz="11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General Chemistry </a:t>
              </a:r>
              <a:r>
                <a:rPr lang="en-US" altLang="zh-TW" sz="120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3</a:t>
              </a:r>
              <a:endParaRPr lang="zh-TW" altLang="en-US" sz="120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grpSp>
          <p:nvGrpSpPr>
            <p:cNvPr id="83" name="群組 82">
              <a:extLst>
                <a:ext uri="{FF2B5EF4-FFF2-40B4-BE49-F238E27FC236}">
                  <a16:creationId xmlns:a16="http://schemas.microsoft.com/office/drawing/2014/main" id="{C6B7AA6B-5808-42E2-9F3E-D21EF12BDAD0}"/>
                </a:ext>
              </a:extLst>
            </p:cNvPr>
            <p:cNvGrpSpPr/>
            <p:nvPr/>
          </p:nvGrpSpPr>
          <p:grpSpPr>
            <a:xfrm>
              <a:off x="1426922" y="7428347"/>
              <a:ext cx="1197240" cy="3806499"/>
              <a:chOff x="1426922" y="7428347"/>
              <a:chExt cx="1197240" cy="3806499"/>
            </a:xfrm>
          </p:grpSpPr>
          <p:sp>
            <p:nvSpPr>
              <p:cNvPr id="47" name="圓角矩形 46"/>
              <p:cNvSpPr/>
              <p:nvPr/>
            </p:nvSpPr>
            <p:spPr>
              <a:xfrm>
                <a:off x="1441416" y="7428347"/>
                <a:ext cx="1182206" cy="710322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1" dirty="0"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普通化學實驗 </a:t>
                </a:r>
                <a:r>
                  <a:rPr lang="en-US" altLang="zh-TW" sz="11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General Chemistry (I) </a:t>
                </a:r>
                <a:r>
                  <a:rPr lang="en-US" altLang="zh-TW" sz="1201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</a:t>
                </a:r>
                <a:endParaRPr lang="zh-TW" altLang="en-US" sz="120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圓角矩形 47"/>
              <p:cNvSpPr/>
              <p:nvPr/>
            </p:nvSpPr>
            <p:spPr>
              <a:xfrm>
                <a:off x="1433858" y="8170181"/>
                <a:ext cx="1184400" cy="737736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1" dirty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食物製備原理 </a:t>
                </a:r>
                <a:r>
                  <a:rPr lang="en-US" altLang="zh-TW" sz="120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Principles of Food Preparation 1</a:t>
                </a:r>
                <a:endParaRPr lang="zh-TW" altLang="en-US" sz="1201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圓角矩形 48"/>
              <p:cNvSpPr/>
              <p:nvPr/>
            </p:nvSpPr>
            <p:spPr>
              <a:xfrm>
                <a:off x="1439762" y="8949027"/>
                <a:ext cx="1184400" cy="737735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1" dirty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食物製備實驗</a:t>
                </a:r>
                <a:r>
                  <a:rPr lang="en-US" altLang="zh-TW" sz="120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Food Preparation Laboratory 1</a:t>
                </a:r>
                <a:endParaRPr lang="zh-TW" altLang="en-US" sz="1201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圓角矩形 49"/>
              <p:cNvSpPr/>
              <p:nvPr/>
            </p:nvSpPr>
            <p:spPr>
              <a:xfrm>
                <a:off x="1433858" y="9727872"/>
                <a:ext cx="1184400" cy="490599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1" dirty="0"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普通生物學 </a:t>
                </a:r>
                <a:r>
                  <a:rPr lang="en-US" altLang="zh-TW" sz="1201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General Biology 3</a:t>
                </a:r>
                <a:endParaRPr lang="zh-TW" altLang="en-US" sz="120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圓角矩形 50"/>
              <p:cNvSpPr/>
              <p:nvPr/>
            </p:nvSpPr>
            <p:spPr>
              <a:xfrm>
                <a:off x="1426922" y="10283954"/>
                <a:ext cx="1184400" cy="950892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1" dirty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人體生理學實驗</a:t>
                </a:r>
                <a:endParaRPr lang="en-US" altLang="zh-TW" sz="1201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altLang="zh-TW" sz="120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Human Physiology Laboratory 1</a:t>
                </a:r>
                <a:endParaRPr lang="zh-TW" altLang="en-US" sz="1201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26" name="群組 125">
            <a:extLst>
              <a:ext uri="{FF2B5EF4-FFF2-40B4-BE49-F238E27FC236}">
                <a16:creationId xmlns:a16="http://schemas.microsoft.com/office/drawing/2014/main" id="{C251D445-449B-43DE-8ED6-91BC5620A36C}"/>
              </a:ext>
            </a:extLst>
          </p:cNvPr>
          <p:cNvGrpSpPr/>
          <p:nvPr/>
        </p:nvGrpSpPr>
        <p:grpSpPr>
          <a:xfrm>
            <a:off x="2724564" y="5521716"/>
            <a:ext cx="1153644" cy="1477222"/>
            <a:chOff x="2691286" y="6773620"/>
            <a:chExt cx="1153644" cy="1477222"/>
          </a:xfrm>
        </p:grpSpPr>
        <p:sp>
          <p:nvSpPr>
            <p:cNvPr id="54" name="圓角矩形 53"/>
            <p:cNvSpPr/>
            <p:nvPr/>
          </p:nvSpPr>
          <p:spPr>
            <a:xfrm>
              <a:off x="2691286" y="6773620"/>
              <a:ext cx="1153644" cy="61687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201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分析化學</a:t>
              </a:r>
              <a:endParaRPr lang="en-US" altLang="zh-TW" sz="120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1201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Analytic Chemistry 3</a:t>
              </a:r>
              <a:endParaRPr lang="zh-TW" altLang="en-US" sz="120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55" name="圓角矩形 54"/>
            <p:cNvSpPr/>
            <p:nvPr/>
          </p:nvSpPr>
          <p:spPr>
            <a:xfrm>
              <a:off x="2691286" y="7469309"/>
              <a:ext cx="1153644" cy="781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分析化學實驗</a:t>
              </a:r>
              <a:r>
                <a:rPr lang="en-US" altLang="zh-TW" sz="11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Analytic Chemistry Experiments</a:t>
              </a:r>
              <a:r>
                <a:rPr lang="zh-TW" altLang="en-US" sz="11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1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28" name="群組 127">
            <a:extLst>
              <a:ext uri="{FF2B5EF4-FFF2-40B4-BE49-F238E27FC236}">
                <a16:creationId xmlns:a16="http://schemas.microsoft.com/office/drawing/2014/main" id="{73CD8313-18B9-4668-AA76-AF855962459D}"/>
              </a:ext>
            </a:extLst>
          </p:cNvPr>
          <p:cNvGrpSpPr/>
          <p:nvPr/>
        </p:nvGrpSpPr>
        <p:grpSpPr>
          <a:xfrm>
            <a:off x="5310370" y="5521716"/>
            <a:ext cx="1214117" cy="3159149"/>
            <a:chOff x="5387070" y="6783124"/>
            <a:chExt cx="1214117" cy="3159149"/>
          </a:xfrm>
        </p:grpSpPr>
        <p:sp>
          <p:nvSpPr>
            <p:cNvPr id="58" name="圓角矩形 57"/>
            <p:cNvSpPr/>
            <p:nvPr/>
          </p:nvSpPr>
          <p:spPr>
            <a:xfrm>
              <a:off x="5395913" y="6783124"/>
              <a:ext cx="1198801" cy="704785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201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營養生化</a:t>
              </a:r>
              <a:r>
                <a:rPr lang="en-US" altLang="zh-TW" sz="1201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(</a:t>
              </a:r>
              <a:r>
                <a:rPr lang="zh-TW" altLang="en-US" sz="1201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一</a:t>
              </a:r>
              <a:r>
                <a:rPr lang="en-US" altLang="zh-TW" sz="1201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</a:p>
            <a:p>
              <a:pPr algn="ctr"/>
              <a:r>
                <a:rPr lang="en-US" altLang="zh-TW" sz="120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Nutritional Biochemistry(I) 3</a:t>
              </a:r>
              <a:endParaRPr lang="zh-TW" altLang="en-US" sz="120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59" name="圓角矩形 58"/>
            <p:cNvSpPr/>
            <p:nvPr/>
          </p:nvSpPr>
          <p:spPr>
            <a:xfrm>
              <a:off x="5395913" y="7534059"/>
              <a:ext cx="1203482" cy="48226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201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基礎營養實習</a:t>
              </a:r>
              <a:r>
                <a:rPr lang="en-US" altLang="zh-TW" sz="120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Basic practice in nutrition 1</a:t>
              </a:r>
              <a:endParaRPr lang="zh-TW" altLang="en-US" sz="120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60" name="圓角矩形 59"/>
            <p:cNvSpPr/>
            <p:nvPr/>
          </p:nvSpPr>
          <p:spPr>
            <a:xfrm>
              <a:off x="5402387" y="8065109"/>
              <a:ext cx="1198800" cy="53724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20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食品加工</a:t>
              </a:r>
              <a:endParaRPr lang="en-US" altLang="zh-TW" sz="120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120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Food Processing 2</a:t>
              </a:r>
              <a:endParaRPr lang="zh-TW" altLang="en-US" sz="120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61" name="圓角矩形 60"/>
            <p:cNvSpPr/>
            <p:nvPr/>
          </p:nvSpPr>
          <p:spPr>
            <a:xfrm>
              <a:off x="5402387" y="8733293"/>
              <a:ext cx="1198800" cy="68765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201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食品加工實驗</a:t>
              </a:r>
              <a:endParaRPr lang="en-US" altLang="zh-TW" sz="120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120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Food Processing  Laboratory 1</a:t>
              </a:r>
              <a:endParaRPr lang="zh-TW" altLang="en-US" sz="120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62" name="圓角矩形 61"/>
            <p:cNvSpPr/>
            <p:nvPr/>
          </p:nvSpPr>
          <p:spPr>
            <a:xfrm>
              <a:off x="5387070" y="9516634"/>
              <a:ext cx="1207643" cy="42563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201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生物統計學</a:t>
              </a:r>
              <a:endParaRPr lang="en-US" altLang="zh-TW" sz="120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120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Biostatistics 2</a:t>
              </a:r>
              <a:endParaRPr lang="zh-TW" altLang="en-US" sz="120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63" name="圓角矩形 62"/>
          <p:cNvSpPr/>
          <p:nvPr/>
        </p:nvSpPr>
        <p:spPr>
          <a:xfrm>
            <a:off x="6875398" y="5521716"/>
            <a:ext cx="1234836" cy="70478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營養生化</a:t>
            </a:r>
            <a:r>
              <a:rPr lang="en-US" altLang="zh-TW" sz="120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20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120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altLang="zh-TW" sz="120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Nutritional Biochemistry(II) 3</a:t>
            </a:r>
            <a:endParaRPr lang="zh-TW" altLang="en-US" sz="120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4" name="圓角矩形 63"/>
          <p:cNvSpPr/>
          <p:nvPr/>
        </p:nvSpPr>
        <p:spPr>
          <a:xfrm>
            <a:off x="6875398" y="6272651"/>
            <a:ext cx="1234836" cy="53105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營養教育</a:t>
            </a:r>
            <a:endParaRPr lang="en-US" altLang="zh-TW" sz="1201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20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Nutrition Education 2</a:t>
            </a:r>
            <a:endParaRPr lang="zh-TW" altLang="en-US" sz="120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5" name="圓角矩形 64"/>
          <p:cNvSpPr/>
          <p:nvPr/>
        </p:nvSpPr>
        <p:spPr>
          <a:xfrm>
            <a:off x="8489544" y="5519472"/>
            <a:ext cx="1184400" cy="6479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食品化學</a:t>
            </a:r>
            <a:endParaRPr lang="en-US" altLang="zh-TW" sz="1201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20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Food Chemistry 3</a:t>
            </a:r>
            <a:endParaRPr lang="zh-TW" altLang="en-US" sz="120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6" name="圓角矩形 65"/>
          <p:cNvSpPr/>
          <p:nvPr/>
        </p:nvSpPr>
        <p:spPr>
          <a:xfrm>
            <a:off x="8489544" y="6249523"/>
            <a:ext cx="1184400" cy="74941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保健食品概論</a:t>
            </a:r>
            <a:r>
              <a:rPr lang="en-US" altLang="zh-TW" sz="120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Fundamentals of Functional Foods 2</a:t>
            </a:r>
            <a:endParaRPr lang="zh-TW" altLang="en-US" sz="120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7" name="圓角矩形 66"/>
          <p:cNvSpPr/>
          <p:nvPr/>
        </p:nvSpPr>
        <p:spPr>
          <a:xfrm>
            <a:off x="9985919" y="5399882"/>
            <a:ext cx="1316070" cy="8338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營養專題討論</a:t>
            </a:r>
            <a:r>
              <a:rPr lang="en-US" altLang="zh-TW" sz="120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20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120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(</a:t>
            </a:r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英</a:t>
            </a:r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Seminar on Nutrition (II) (E)</a:t>
            </a:r>
            <a:r>
              <a:rPr lang="en-US" altLang="zh-TW" sz="120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8" name="圓角矩形 67"/>
          <p:cNvSpPr/>
          <p:nvPr/>
        </p:nvSpPr>
        <p:spPr>
          <a:xfrm>
            <a:off x="9978719" y="6340877"/>
            <a:ext cx="1316070" cy="60461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營養與免疫</a:t>
            </a:r>
            <a:r>
              <a:rPr lang="en-US" altLang="zh-TW" sz="120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20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英</a:t>
            </a:r>
            <a:r>
              <a:rPr lang="en-US" altLang="zh-TW" sz="120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altLang="zh-TW" sz="120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Nutrition and Immunology(E) 3</a:t>
            </a:r>
          </a:p>
        </p:txBody>
      </p:sp>
      <p:grpSp>
        <p:nvGrpSpPr>
          <p:cNvPr id="82" name="群組 81">
            <a:extLst>
              <a:ext uri="{FF2B5EF4-FFF2-40B4-BE49-F238E27FC236}">
                <a16:creationId xmlns:a16="http://schemas.microsoft.com/office/drawing/2014/main" id="{5F502EE7-E36A-48CC-AEA7-5761A2A6D30F}"/>
              </a:ext>
            </a:extLst>
          </p:cNvPr>
          <p:cNvGrpSpPr/>
          <p:nvPr/>
        </p:nvGrpSpPr>
        <p:grpSpPr>
          <a:xfrm>
            <a:off x="11382492" y="5515288"/>
            <a:ext cx="1416228" cy="3869545"/>
            <a:chOff x="10543702" y="6215943"/>
            <a:chExt cx="1416228" cy="3869545"/>
          </a:xfrm>
        </p:grpSpPr>
        <p:sp>
          <p:nvSpPr>
            <p:cNvPr id="69" name="圓角矩形 68"/>
            <p:cNvSpPr/>
            <p:nvPr/>
          </p:nvSpPr>
          <p:spPr>
            <a:xfrm>
              <a:off x="10565300" y="6215943"/>
              <a:ext cx="1394630" cy="75643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201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臨床營養實習</a:t>
              </a:r>
              <a:r>
                <a:rPr lang="en-US" altLang="zh-TW" sz="120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Practical Training in Clinical Nutrition 3</a:t>
              </a:r>
              <a:endParaRPr lang="zh-TW" altLang="en-US" sz="120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grpSp>
          <p:nvGrpSpPr>
            <p:cNvPr id="81" name="群組 80">
              <a:extLst>
                <a:ext uri="{FF2B5EF4-FFF2-40B4-BE49-F238E27FC236}">
                  <a16:creationId xmlns:a16="http://schemas.microsoft.com/office/drawing/2014/main" id="{9AFF6A3B-EC7C-48C2-9AC8-81237A27AE24}"/>
                </a:ext>
              </a:extLst>
            </p:cNvPr>
            <p:cNvGrpSpPr/>
            <p:nvPr/>
          </p:nvGrpSpPr>
          <p:grpSpPr>
            <a:xfrm>
              <a:off x="10543702" y="7042185"/>
              <a:ext cx="1416225" cy="3043303"/>
              <a:chOff x="10543702" y="7042185"/>
              <a:chExt cx="1416225" cy="3043303"/>
            </a:xfrm>
          </p:grpSpPr>
          <p:sp>
            <p:nvSpPr>
              <p:cNvPr id="70" name="圓角矩形 69"/>
              <p:cNvSpPr/>
              <p:nvPr/>
            </p:nvSpPr>
            <p:spPr>
              <a:xfrm>
                <a:off x="10558227" y="7042185"/>
                <a:ext cx="1401700" cy="772201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1" dirty="0"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社區營養實習</a:t>
                </a:r>
                <a:r>
                  <a:rPr lang="en-US" altLang="zh-TW" sz="1201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Practical Training in Community Nutrition 1</a:t>
                </a:r>
                <a:endParaRPr lang="zh-TW" altLang="en-US" sz="120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圓角矩形 70"/>
              <p:cNvSpPr/>
              <p:nvPr/>
            </p:nvSpPr>
            <p:spPr>
              <a:xfrm>
                <a:off x="10565298" y="7884198"/>
                <a:ext cx="1373033" cy="1011837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1" dirty="0"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膳食管理實習</a:t>
                </a:r>
                <a:r>
                  <a:rPr lang="en-US" altLang="zh-TW" sz="1201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Practical Training in Food Service Management 2</a:t>
                </a:r>
                <a:endParaRPr lang="zh-TW" altLang="en-US" sz="120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圓角矩形 71"/>
              <p:cNvSpPr/>
              <p:nvPr/>
            </p:nvSpPr>
            <p:spPr>
              <a:xfrm>
                <a:off x="10554499" y="8965847"/>
                <a:ext cx="1394630" cy="507884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1" dirty="0"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分子營養學</a:t>
                </a:r>
                <a:r>
                  <a:rPr lang="en-US" altLang="zh-TW" sz="1201" dirty="0"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(</a:t>
                </a:r>
                <a:r>
                  <a:rPr lang="zh-TW" altLang="en-US" sz="1201" dirty="0"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英</a:t>
                </a:r>
                <a:r>
                  <a:rPr lang="en-US" altLang="zh-TW" sz="1201" dirty="0"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)</a:t>
                </a:r>
              </a:p>
              <a:p>
                <a:pPr algn="ctr"/>
                <a:r>
                  <a:rPr lang="en-US" altLang="zh-TW" sz="1201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Molecular Nutrition(E) 2</a:t>
                </a:r>
                <a:endParaRPr lang="zh-TW" altLang="en-US" sz="120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圓角矩形 72"/>
              <p:cNvSpPr/>
              <p:nvPr/>
            </p:nvSpPr>
            <p:spPr>
              <a:xfrm>
                <a:off x="10543702" y="9543543"/>
                <a:ext cx="1394629" cy="541945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1" dirty="0"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營養與癌症</a:t>
                </a:r>
                <a:endParaRPr lang="en-US" altLang="zh-TW" sz="1201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altLang="zh-TW" sz="1201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Nutrition and Cancer 3</a:t>
                </a:r>
                <a:endParaRPr lang="zh-TW" altLang="en-US" sz="120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76" name="圓角矩形 75"/>
          <p:cNvSpPr/>
          <p:nvPr/>
        </p:nvSpPr>
        <p:spPr>
          <a:xfrm>
            <a:off x="9978719" y="1199031"/>
            <a:ext cx="1198800" cy="6101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社區營養學</a:t>
            </a:r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Community Nutrition 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endParaRPr lang="zh-TW" altLang="en-US" sz="1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7" name="圓角矩形 76"/>
          <p:cNvSpPr/>
          <p:nvPr/>
        </p:nvSpPr>
        <p:spPr>
          <a:xfrm>
            <a:off x="9978719" y="1926118"/>
            <a:ext cx="1198800" cy="6101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臨床營養 </a:t>
            </a:r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Clinical Nutrition 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endParaRPr lang="zh-TW" altLang="en-US" sz="1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13150063" y="692109"/>
            <a:ext cx="1246859" cy="6101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3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畢業後出路</a:t>
            </a:r>
            <a:endParaRPr lang="en-US" altLang="zh-TW" sz="13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CN" sz="13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Prospects After Graduation</a:t>
            </a:r>
            <a:endParaRPr lang="zh-TW" altLang="en-US" sz="13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7" name="六邊形 96"/>
          <p:cNvSpPr/>
          <p:nvPr/>
        </p:nvSpPr>
        <p:spPr>
          <a:xfrm>
            <a:off x="15468594" y="795477"/>
            <a:ext cx="1769099" cy="560273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建議修課模組</a:t>
            </a:r>
            <a:endParaRPr lang="en-US" altLang="zh-TW" sz="13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3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Recommended Courses Module</a:t>
            </a:r>
            <a:endParaRPr lang="zh-TW" altLang="en-US" sz="13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8" name="橢圓 97"/>
          <p:cNvSpPr/>
          <p:nvPr/>
        </p:nvSpPr>
        <p:spPr>
          <a:xfrm>
            <a:off x="13019506" y="1404964"/>
            <a:ext cx="1501446" cy="1294648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zh-TW" altLang="en-US" sz="1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以下出路皆須具備 </a:t>
            </a:r>
            <a:r>
              <a:rPr lang="en-US" altLang="zh-TW" sz="1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Must be Completed Before Graduation </a:t>
            </a:r>
            <a:endParaRPr lang="zh-TW" altLang="en-US" sz="1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9" name="圓角矩形 98"/>
          <p:cNvSpPr/>
          <p:nvPr/>
        </p:nvSpPr>
        <p:spPr>
          <a:xfrm>
            <a:off x="15602421" y="1580974"/>
            <a:ext cx="1501451" cy="3984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3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必修 </a:t>
            </a:r>
            <a:endParaRPr lang="en-US" altLang="zh-TW" sz="13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3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Required Courses </a:t>
            </a:r>
            <a:endParaRPr lang="zh-TW" altLang="en-US" sz="13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0" name="圓角矩形 99"/>
          <p:cNvSpPr/>
          <p:nvPr/>
        </p:nvSpPr>
        <p:spPr>
          <a:xfrm>
            <a:off x="15602420" y="2031479"/>
            <a:ext cx="1501451" cy="58339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基礎選修</a:t>
            </a:r>
            <a:endParaRPr lang="en-US" altLang="zh-TW" sz="13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Basic Elective Courses</a:t>
            </a:r>
            <a:endParaRPr lang="zh-TW" altLang="en-US" sz="13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101" name="肘形接點 100"/>
          <p:cNvCxnSpPr>
            <a:cxnSpLocks/>
          </p:cNvCxnSpPr>
          <p:nvPr/>
        </p:nvCxnSpPr>
        <p:spPr>
          <a:xfrm flipV="1">
            <a:off x="14580779" y="1780222"/>
            <a:ext cx="887815" cy="20912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肘形接點 101"/>
          <p:cNvCxnSpPr>
            <a:cxnSpLocks/>
          </p:cNvCxnSpPr>
          <p:nvPr/>
        </p:nvCxnSpPr>
        <p:spPr>
          <a:xfrm>
            <a:off x="14580789" y="2157002"/>
            <a:ext cx="920453" cy="18298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矩形 102"/>
          <p:cNvSpPr/>
          <p:nvPr/>
        </p:nvSpPr>
        <p:spPr>
          <a:xfrm>
            <a:off x="13141849" y="4777209"/>
            <a:ext cx="1246858" cy="6639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研究人員 </a:t>
            </a:r>
            <a:endParaRPr lang="en-US" altLang="zh-TW" sz="13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Food Scientist</a:t>
            </a:r>
            <a:endParaRPr lang="zh-TW" altLang="en-US" sz="13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13150063" y="3012139"/>
            <a:ext cx="1246858" cy="9168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營養師 </a:t>
            </a:r>
            <a:r>
              <a:rPr lang="en-US" altLang="zh-TW" sz="1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Nutritionist</a:t>
            </a:r>
            <a:endParaRPr lang="zh-TW" altLang="en-US" sz="1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5" name="六邊形 104"/>
          <p:cNvSpPr/>
          <p:nvPr/>
        </p:nvSpPr>
        <p:spPr>
          <a:xfrm>
            <a:off x="15382656" y="2805732"/>
            <a:ext cx="2472653" cy="375638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膳食營養專業取向</a:t>
            </a:r>
            <a:endParaRPr lang="en-US" altLang="zh-TW" sz="13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Dietary Nutrition Specialist </a:t>
            </a:r>
            <a:endParaRPr lang="zh-TW" altLang="en-US" sz="1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6" name="六邊形 105"/>
          <p:cNvSpPr/>
          <p:nvPr/>
        </p:nvSpPr>
        <p:spPr>
          <a:xfrm>
            <a:off x="15382288" y="3615788"/>
            <a:ext cx="2472653" cy="562856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社區營養專業取向</a:t>
            </a:r>
            <a:endParaRPr lang="en-US" altLang="zh-TW" sz="13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Community Nutrition Specialist</a:t>
            </a:r>
            <a:endParaRPr lang="zh-TW" altLang="en-US" sz="1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7" name="六邊形 106"/>
          <p:cNvSpPr/>
          <p:nvPr/>
        </p:nvSpPr>
        <p:spPr>
          <a:xfrm>
            <a:off x="15382289" y="3217609"/>
            <a:ext cx="2472653" cy="375637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臨床營養專業取向</a:t>
            </a:r>
            <a:endParaRPr lang="en-US" altLang="zh-TW" sz="13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Clinical Nutrition Specialist</a:t>
            </a:r>
            <a:endParaRPr lang="zh-TW" altLang="en-US" sz="1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8" name="六邊形 107"/>
          <p:cNvSpPr/>
          <p:nvPr/>
        </p:nvSpPr>
        <p:spPr>
          <a:xfrm>
            <a:off x="15396941" y="4417372"/>
            <a:ext cx="2472652" cy="719675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營養保健與食品生技專業取向</a:t>
            </a:r>
            <a:endParaRPr lang="en-US" altLang="zh-TW" sz="13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Health Care Nutrition and Biotechnology Specialist</a:t>
            </a:r>
          </a:p>
        </p:txBody>
      </p:sp>
      <p:sp>
        <p:nvSpPr>
          <p:cNvPr id="109" name="六邊形 108"/>
          <p:cNvSpPr/>
          <p:nvPr/>
        </p:nvSpPr>
        <p:spPr>
          <a:xfrm>
            <a:off x="15396941" y="5170488"/>
            <a:ext cx="2472651" cy="647917"/>
          </a:xfrm>
          <a:prstGeom prst="hexagon">
            <a:avLst/>
          </a:prstGeom>
        </p:spPr>
        <p:style>
          <a:lnRef idx="1">
            <a:schemeClr val="accent5"/>
          </a:lnRef>
          <a:fillRef idx="1003">
            <a:schemeClr val="dk2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生技與保健學分學程</a:t>
            </a:r>
            <a:endParaRPr lang="en-US" altLang="zh-TW" sz="13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Biotechnology and Health Care Program</a:t>
            </a:r>
            <a:endParaRPr lang="zh-TW" altLang="en-US" sz="1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110" name="直線單箭頭接點 109"/>
          <p:cNvCxnSpPr>
            <a:cxnSpLocks/>
          </p:cNvCxnSpPr>
          <p:nvPr/>
        </p:nvCxnSpPr>
        <p:spPr>
          <a:xfrm flipV="1">
            <a:off x="14520952" y="3012139"/>
            <a:ext cx="835591" cy="5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單箭頭接點 110"/>
          <p:cNvCxnSpPr>
            <a:cxnSpLocks/>
          </p:cNvCxnSpPr>
          <p:nvPr/>
        </p:nvCxnSpPr>
        <p:spPr>
          <a:xfrm flipV="1">
            <a:off x="14520952" y="3420609"/>
            <a:ext cx="835591" cy="5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單箭頭接點 111"/>
          <p:cNvCxnSpPr>
            <a:cxnSpLocks/>
          </p:cNvCxnSpPr>
          <p:nvPr/>
        </p:nvCxnSpPr>
        <p:spPr>
          <a:xfrm flipV="1">
            <a:off x="14520952" y="3900038"/>
            <a:ext cx="835591" cy="5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肘形接點 112"/>
          <p:cNvCxnSpPr>
            <a:cxnSpLocks/>
          </p:cNvCxnSpPr>
          <p:nvPr/>
        </p:nvCxnSpPr>
        <p:spPr>
          <a:xfrm flipV="1">
            <a:off x="14460967" y="4777740"/>
            <a:ext cx="847072" cy="3088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肘形接點 113"/>
          <p:cNvCxnSpPr>
            <a:cxnSpLocks/>
          </p:cNvCxnSpPr>
          <p:nvPr/>
        </p:nvCxnSpPr>
        <p:spPr>
          <a:xfrm>
            <a:off x="14457919" y="5143703"/>
            <a:ext cx="843041" cy="37158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群組 126">
            <a:extLst>
              <a:ext uri="{FF2B5EF4-FFF2-40B4-BE49-F238E27FC236}">
                <a16:creationId xmlns:a16="http://schemas.microsoft.com/office/drawing/2014/main" id="{729808F6-C786-42DB-904B-82CAFF06FA1E}"/>
              </a:ext>
            </a:extLst>
          </p:cNvPr>
          <p:cNvGrpSpPr/>
          <p:nvPr/>
        </p:nvGrpSpPr>
        <p:grpSpPr>
          <a:xfrm>
            <a:off x="4013606" y="5521716"/>
            <a:ext cx="1207645" cy="2317586"/>
            <a:chOff x="4062436" y="6781797"/>
            <a:chExt cx="1207645" cy="2317586"/>
          </a:xfrm>
        </p:grpSpPr>
        <p:sp>
          <p:nvSpPr>
            <p:cNvPr id="56" name="圓角矩形 55"/>
            <p:cNvSpPr/>
            <p:nvPr/>
          </p:nvSpPr>
          <p:spPr>
            <a:xfrm>
              <a:off x="4062437" y="6781797"/>
              <a:ext cx="1207644" cy="50959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050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食品微生物</a:t>
              </a:r>
              <a:endParaRPr lang="en-US" altLang="zh-TW" sz="105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105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Food Microbiology 2</a:t>
              </a:r>
              <a:endParaRPr lang="zh-TW" altLang="en-US" sz="10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57" name="圓角矩形 56"/>
            <p:cNvSpPr/>
            <p:nvPr/>
          </p:nvSpPr>
          <p:spPr>
            <a:xfrm>
              <a:off x="4062436" y="7376102"/>
              <a:ext cx="1188338" cy="40719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900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食品微生物實驗</a:t>
              </a:r>
              <a:endParaRPr lang="en-US" altLang="zh-TW" sz="9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9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Food Microbiology Laboratory 1</a:t>
              </a:r>
              <a:endParaRPr lang="zh-TW" altLang="en-US" sz="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85" name="圓角矩形 84"/>
            <p:cNvSpPr/>
            <p:nvPr/>
          </p:nvSpPr>
          <p:spPr>
            <a:xfrm>
              <a:off x="4062436" y="7874957"/>
              <a:ext cx="1188338" cy="407190"/>
            </a:xfrm>
            <a:prstGeom prst="roundRect">
              <a:avLst>
                <a:gd name="adj" fmla="val 14328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900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食品分析與檢驗</a:t>
              </a:r>
              <a:endParaRPr lang="en-US" altLang="zh-TW" sz="9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9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Food Analysis and Inspection 2</a:t>
              </a:r>
              <a:endParaRPr lang="zh-TW" altLang="en-US" sz="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86" name="圓角矩形 85"/>
            <p:cNvSpPr/>
            <p:nvPr/>
          </p:nvSpPr>
          <p:spPr>
            <a:xfrm>
              <a:off x="4062436" y="8373812"/>
              <a:ext cx="1184401" cy="72557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900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食品分析與檢驗實驗</a:t>
              </a:r>
              <a:endParaRPr lang="en-US" altLang="zh-TW" sz="9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9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Food Analysis and Inspection Laboratory 1</a:t>
              </a:r>
              <a:endParaRPr lang="zh-TW" altLang="en-US" sz="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125" name="圓角矩形 6">
            <a:extLst>
              <a:ext uri="{FF2B5EF4-FFF2-40B4-BE49-F238E27FC236}">
                <a16:creationId xmlns:a16="http://schemas.microsoft.com/office/drawing/2014/main" id="{7774F3B5-DB2C-4704-956F-3D68FB4DA7C4}"/>
              </a:ext>
            </a:extLst>
          </p:cNvPr>
          <p:cNvSpPr/>
          <p:nvPr/>
        </p:nvSpPr>
        <p:spPr>
          <a:xfrm>
            <a:off x="204616" y="5521716"/>
            <a:ext cx="1023783" cy="3994918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2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選</a:t>
            </a:r>
            <a:r>
              <a:rPr lang="zh-TW" altLang="en-US" sz="1802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修</a:t>
            </a:r>
            <a:endParaRPr lang="en-US" altLang="zh-TW" sz="1802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CN" altLang="en-US" sz="1802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課程</a:t>
            </a:r>
            <a:endParaRPr lang="en-US" altLang="zh-TW" sz="1802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CN" sz="1802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Elective</a:t>
            </a:r>
          </a:p>
          <a:p>
            <a:pPr algn="ctr"/>
            <a:r>
              <a:rPr lang="en-US" altLang="zh-CN" sz="1802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Courses</a:t>
            </a:r>
            <a:endParaRPr lang="en-US" altLang="zh-TW" sz="1802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endParaRPr lang="zh-TW" altLang="en-US" sz="1802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15" name="圓角矩形 54">
            <a:extLst>
              <a:ext uri="{FF2B5EF4-FFF2-40B4-BE49-F238E27FC236}">
                <a16:creationId xmlns:a16="http://schemas.microsoft.com/office/drawing/2014/main" id="{E31A3438-DADB-400C-B245-02DB9423BE87}"/>
              </a:ext>
            </a:extLst>
          </p:cNvPr>
          <p:cNvSpPr/>
          <p:nvPr/>
        </p:nvSpPr>
        <p:spPr>
          <a:xfrm>
            <a:off x="4013606" y="7929926"/>
            <a:ext cx="1202472" cy="45713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病理生理學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英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Pathophysiology</a:t>
            </a:r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(E)</a:t>
            </a:r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6" name="圓角矩形 54">
            <a:extLst>
              <a:ext uri="{FF2B5EF4-FFF2-40B4-BE49-F238E27FC236}">
                <a16:creationId xmlns:a16="http://schemas.microsoft.com/office/drawing/2014/main" id="{9893C697-25C7-4B93-AFFC-9F81F78015CF}"/>
              </a:ext>
            </a:extLst>
          </p:cNvPr>
          <p:cNvSpPr/>
          <p:nvPr/>
        </p:nvSpPr>
        <p:spPr>
          <a:xfrm>
            <a:off x="9977823" y="7055616"/>
            <a:ext cx="1316070" cy="889458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進階統計資料分析</a:t>
            </a:r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英</a:t>
            </a:r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CN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Advanced Statistical Data Analysis</a:t>
            </a:r>
            <a:r>
              <a:rPr lang="zh-TW" alt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(E)</a:t>
            </a:r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7" name="圓角矩形 54">
            <a:extLst>
              <a:ext uri="{FF2B5EF4-FFF2-40B4-BE49-F238E27FC236}">
                <a16:creationId xmlns:a16="http://schemas.microsoft.com/office/drawing/2014/main" id="{1C715202-057A-4449-B817-418273963FDD}"/>
              </a:ext>
            </a:extLst>
          </p:cNvPr>
          <p:cNvSpPr/>
          <p:nvPr/>
        </p:nvSpPr>
        <p:spPr>
          <a:xfrm>
            <a:off x="9962015" y="8017501"/>
            <a:ext cx="1339974" cy="54194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老人營養研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究</a:t>
            </a:r>
            <a:r>
              <a:rPr lang="en-US" altLang="zh-TW" sz="1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英</a:t>
            </a:r>
            <a:r>
              <a:rPr lang="en-US" altLang="zh-TW" sz="1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CN" sz="1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Nutrition for the Elderly</a:t>
            </a:r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(E)3</a:t>
            </a:r>
          </a:p>
        </p:txBody>
      </p:sp>
      <p:sp>
        <p:nvSpPr>
          <p:cNvPr id="118" name="圓角矩形 54">
            <a:extLst>
              <a:ext uri="{FF2B5EF4-FFF2-40B4-BE49-F238E27FC236}">
                <a16:creationId xmlns:a16="http://schemas.microsoft.com/office/drawing/2014/main" id="{32689A1A-3CA3-4D8B-8AC1-C449AFDD06D8}"/>
              </a:ext>
            </a:extLst>
          </p:cNvPr>
          <p:cNvSpPr/>
          <p:nvPr/>
        </p:nvSpPr>
        <p:spPr>
          <a:xfrm>
            <a:off x="9985919" y="8641216"/>
            <a:ext cx="1307974" cy="60461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運動營養研究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英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Studies in Exercise Nutrition</a:t>
            </a:r>
            <a:r>
              <a:rPr lang="zh-TW" alt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(E)</a:t>
            </a:r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9" name="圓角矩形 54">
            <a:extLst>
              <a:ext uri="{FF2B5EF4-FFF2-40B4-BE49-F238E27FC236}">
                <a16:creationId xmlns:a16="http://schemas.microsoft.com/office/drawing/2014/main" id="{F823E742-3D95-4744-A058-C0C0B731288A}"/>
              </a:ext>
            </a:extLst>
          </p:cNvPr>
          <p:cNvSpPr/>
          <p:nvPr/>
        </p:nvSpPr>
        <p:spPr>
          <a:xfrm>
            <a:off x="9985919" y="9352942"/>
            <a:ext cx="1307974" cy="45713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營養咨商</a:t>
            </a:r>
            <a:endParaRPr lang="en-US" altLang="zh-CN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Nutrition Counseling</a:t>
            </a:r>
            <a:r>
              <a:rPr lang="zh-TW" alt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20" name="圓角矩形 54">
            <a:extLst>
              <a:ext uri="{FF2B5EF4-FFF2-40B4-BE49-F238E27FC236}">
                <a16:creationId xmlns:a16="http://schemas.microsoft.com/office/drawing/2014/main" id="{246FE09B-78B2-4EF6-B10C-38AD148F51F8}"/>
              </a:ext>
            </a:extLst>
          </p:cNvPr>
          <p:cNvSpPr/>
          <p:nvPr/>
        </p:nvSpPr>
        <p:spPr>
          <a:xfrm>
            <a:off x="2725597" y="7072972"/>
            <a:ext cx="1152611" cy="856953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烘焙原理與實習</a:t>
            </a:r>
            <a:endParaRPr lang="en-US" altLang="zh-CN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Foundation and</a:t>
            </a:r>
            <a:r>
              <a:rPr lang="zh-CN" alt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Practice</a:t>
            </a:r>
            <a:r>
              <a:rPr lang="zh-CN" alt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of Baking </a:t>
            </a:r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820353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</TotalTime>
  <Words>613</Words>
  <Application>Microsoft Office PowerPoint</Application>
  <PresentationFormat>自訂</PresentationFormat>
  <Paragraphs>128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Calibri Light</vt:lpstr>
      <vt:lpstr>Tahoma</vt:lpstr>
      <vt:lpstr>Times New Roman</vt:lpstr>
      <vt:lpstr>Office 佈景主題</vt:lpstr>
      <vt:lpstr>營養科學學士學位學程課程地圖(111學年度入學適用)   Undergraduate Program of Nutrition Science Course Map (For Students Enrolled in 2022)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power</dc:creator>
  <cp:lastModifiedBy>power</cp:lastModifiedBy>
  <cp:revision>51</cp:revision>
  <dcterms:created xsi:type="dcterms:W3CDTF">2019-09-06T06:53:54Z</dcterms:created>
  <dcterms:modified xsi:type="dcterms:W3CDTF">2022-03-23T07:15:52Z</dcterms:modified>
</cp:coreProperties>
</file>